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4" autoAdjust="0"/>
  </p:normalViewPr>
  <p:slideViewPr>
    <p:cSldViewPr>
      <p:cViewPr varScale="1">
        <p:scale>
          <a:sx n="66" d="100"/>
          <a:sy n="66" d="100"/>
        </p:scale>
        <p:origin x="1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b="1" i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671197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US" sz="2400" dirty="0" smtClean="0"/>
              <a:t>AARATHI.S</a:t>
            </a:r>
            <a:endParaRPr lang="en-US" sz="2400" dirty="0"/>
          </a:p>
          <a:p>
            <a:r>
              <a:rPr lang="en-US" sz="2400" b="1" dirty="0"/>
              <a:t>REGISTER NO </a:t>
            </a:r>
            <a:r>
              <a:rPr lang="en-US" sz="2400" dirty="0" smtClean="0"/>
              <a:t>:24BSAI202</a:t>
            </a:r>
          </a:p>
          <a:p>
            <a:r>
              <a:rPr lang="en-US" sz="2400" dirty="0" smtClean="0"/>
              <a:t> </a:t>
            </a:r>
            <a:r>
              <a:rPr lang="en-US" sz="2400" b="1" dirty="0"/>
              <a:t>NMID</a:t>
            </a:r>
            <a:r>
              <a:rPr lang="en-US" sz="2400" dirty="0"/>
              <a:t>: 1CDE75104A06F5B81ED4CB339327A939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</a:t>
            </a:r>
            <a:r>
              <a:rPr lang="en-US" sz="2400" dirty="0" smtClean="0"/>
              <a:t>B.SC ARTIFICIAL INTELLIGENCE AND  MACHINE</a:t>
            </a:r>
          </a:p>
          <a:p>
            <a:r>
              <a:rPr lang="en-US" sz="2400" dirty="0" smtClean="0"/>
              <a:t>LEARNING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US" sz="2400" dirty="0"/>
              <a:t>: </a:t>
            </a:r>
            <a:r>
              <a:rPr lang="en-US" sz="2400" dirty="0" smtClean="0"/>
              <a:t>SRI KRISHNA ADITHYA COLLEGE OF ARTS AND SCIENCE </a:t>
            </a:r>
            <a:r>
              <a:rPr lang="en-US" sz="2400" b="1" dirty="0" smtClean="0"/>
              <a:t>UNIVERSITY</a:t>
            </a:r>
            <a:r>
              <a:rPr lang="en-US" sz="2400" dirty="0" smtClean="0"/>
              <a:t>:BHARATHIYAR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 smtClean="0"/>
              <a:t>7.RESULTS </a:t>
            </a:r>
            <a:r>
              <a:rPr lang="en-IN" sz="4250" spc="15" dirty="0"/>
              <a:t>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1828801"/>
            <a:ext cx="683693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14400"/>
            <a:ext cx="8382000" cy="50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0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8.CONCLUSION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1544799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personal portfolio website using HTML, CSS, and JavaScript.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online presence.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enhanced with: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Dark/Light mode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projects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backend/email service for real form submission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524000"/>
            <a:ext cx="5800851" cy="738664"/>
          </a:xfrm>
        </p:spPr>
        <p:txBody>
          <a:bodyPr/>
          <a:lstStyle/>
          <a:p>
            <a:r>
              <a:rPr lang="en-US" sz="4800" b="1" dirty="0" smtClean="0"/>
              <a:t>9.GITHUB LINK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https://github.com/24bsai202aarathis-blip</a:t>
            </a:r>
          </a:p>
        </p:txBody>
      </p:sp>
    </p:spTree>
    <p:extLst>
      <p:ext uri="{BB962C8B-B14F-4D97-AF65-F5344CB8AC3E}">
        <p14:creationId xmlns:p14="http://schemas.microsoft.com/office/powerpoint/2010/main" val="197020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41979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spc="25" dirty="0" smtClean="0"/>
              <a:t>                </a:t>
            </a:r>
            <a:r>
              <a:rPr lang="en-IN" sz="4250" spc="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</a:t>
            </a:r>
            <a:r>
              <a:rPr lang="en-IN" sz="42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</a:t>
            </a: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spc="25" dirty="0"/>
              <a:t> </a:t>
            </a:r>
            <a:r>
              <a:rPr lang="en-US" sz="4250" spc="25" dirty="0" smtClean="0"/>
              <a:t>                 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spc="-20" dirty="0" smtClean="0"/>
              <a:t>1.</a:t>
            </a:r>
            <a:r>
              <a:rPr sz="4250" spc="-20" dirty="0" smtClean="0"/>
              <a:t>P</a:t>
            </a:r>
            <a:r>
              <a:rPr sz="4250" spc="15" dirty="0" smtClean="0"/>
              <a:t>ROB</a:t>
            </a:r>
            <a:r>
              <a:rPr sz="4250" spc="55" dirty="0" smtClean="0"/>
              <a:t>L</a:t>
            </a:r>
            <a:r>
              <a:rPr sz="4250" spc="-20" dirty="0" smtClean="0"/>
              <a:t>E</a:t>
            </a:r>
            <a:r>
              <a:rPr sz="4250" spc="20" dirty="0" smtClean="0"/>
              <a:t>M</a:t>
            </a: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676400" y="2413338"/>
            <a:ext cx="68580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develop a personal portfolio website that showcases my profile, skills, and projects.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acts as an online resume and project showcase for academic and professional growth.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spc="5" dirty="0" smtClean="0"/>
              <a:t>2.</a:t>
            </a:r>
            <a:r>
              <a:rPr sz="4250" spc="5" dirty="0" smtClean="0"/>
              <a:t>PROJECT</a:t>
            </a:r>
            <a:r>
              <a:rPr lang="en-US" sz="4250" spc="5" dirty="0"/>
              <a:t> </a:t>
            </a:r>
            <a:r>
              <a:rPr sz="4250" spc="-20" dirty="0" smtClean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2147888" y="2265716"/>
            <a:ext cx="685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single-page responsive website built with HTML, CSS, and JavaScript.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 include: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(Hello + About Me)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Photo &amp; Personal Info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Showcase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with copyright.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 smtClean="0"/>
              <a:t>3.</a:t>
            </a:r>
            <a:r>
              <a:rPr sz="3200" spc="25" dirty="0" smtClean="0"/>
              <a:t>W</a:t>
            </a:r>
            <a:r>
              <a:rPr sz="3200" spc="-20" dirty="0" smtClean="0"/>
              <a:t>H</a:t>
            </a:r>
            <a:r>
              <a:rPr sz="3200" spc="20" dirty="0" smtClean="0"/>
              <a:t>O</a:t>
            </a:r>
            <a:r>
              <a:rPr sz="3200" spc="-235" dirty="0" smtClean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3048000" y="21363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– For creating academic/project portfolios.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Recruiters/Employers – To review candidate profile &amp; projects quickly.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Faculty/Guides – To evaluate student’s technical skills and project work.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– As a digital resume for internships &amp; job opportunities.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 smtClean="0"/>
              <a:t>4.TOOLS </a:t>
            </a:r>
            <a:r>
              <a:rPr lang="en-IN" sz="3600" spc="10" dirty="0"/>
              <a:t>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17208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Languages: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– Structure of the webpage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– Styling and layout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Interactivity (form submission, smooth scroll, etc.)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Development and live preview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Hosting: i.ibb.co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 smtClean="0">
                <a:latin typeface="Trebuchet MS"/>
                <a:cs typeface="Trebuchet MS"/>
              </a:rPr>
              <a:t>5.POTFOLIO </a:t>
            </a:r>
            <a:r>
              <a:rPr lang="en-IN" sz="4000" b="1" spc="15" dirty="0">
                <a:latin typeface="Trebuchet MS"/>
                <a:cs typeface="Trebuchet MS"/>
              </a:rPr>
              <a:t>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48000" y="185934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Section – Title, Hello message, "View My Work" button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 – Profile picture + short intro (AI &amp; ML student)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– 3 horizontal project cards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– Contact form with Name, Email, Phone, Send button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– Copyright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6.FEATURES </a:t>
            </a:r>
            <a:r>
              <a:rPr lang="en-IN" dirty="0"/>
              <a:t>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13633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Responsive design – Works on desktop &amp; mobile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"View My Work" button links to Projects section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Contact form with input fields (Name, Email, Phone)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Footer auto-updates with current year using JavaScript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Simple, modern, and user-friendly layout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388</Words>
  <Application>Microsoft Office PowerPoint</Application>
  <PresentationFormat>Widescreen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Rounded MT Bold</vt:lpstr>
      <vt:lpstr>Calibri</vt:lpstr>
      <vt:lpstr>Roboto</vt:lpstr>
      <vt:lpstr>Tahoma</vt:lpstr>
      <vt:lpstr>Times New Roman</vt:lpstr>
      <vt:lpstr>Trebuchet MS</vt:lpstr>
      <vt:lpstr>Office Theme</vt:lpstr>
      <vt:lpstr>My Portfolio  </vt:lpstr>
      <vt:lpstr>PROJECT TITLE                    MY PORTFOLIO                        </vt:lpstr>
      <vt:lpstr>AGENDA</vt:lpstr>
      <vt:lpstr>1.PROBLEM STATEMENT</vt:lpstr>
      <vt:lpstr>2.PROJECT OVERVIEW</vt:lpstr>
      <vt:lpstr>3.WHO ARE THE END USERS?</vt:lpstr>
      <vt:lpstr>4.TOOLS AND TECHNIQUES</vt:lpstr>
      <vt:lpstr>PowerPoint Presentation</vt:lpstr>
      <vt:lpstr>6.FEATURES AND FUNCTIONALITY</vt:lpstr>
      <vt:lpstr>7.RESULTS AND SCREENSHOTS</vt:lpstr>
      <vt:lpstr>PowerPoint Presentation</vt:lpstr>
      <vt:lpstr>8.CONCLUSION</vt:lpstr>
      <vt:lpstr>9.GITHUB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31</cp:revision>
  <dcterms:created xsi:type="dcterms:W3CDTF">2024-03-29T15:07:22Z</dcterms:created>
  <dcterms:modified xsi:type="dcterms:W3CDTF">2025-09-05T10:33:48Z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