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70" r:id="rId12"/>
    <p:sldId id="265" r:id="rId13"/>
    <p:sldId id="271" r:id="rId14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5830CC7-8040-4162-8342-BB180D82127D}" v="17" dt="2024-08-20T06:41:39.57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4" autoAdjust="0"/>
  </p:normalViewPr>
  <p:slideViewPr>
    <p:cSldViewPr>
      <p:cViewPr varScale="1">
        <p:scale>
          <a:sx n="66" d="100"/>
          <a:sy n="66" d="100"/>
        </p:scale>
        <p:origin x="174" y="7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9/5/2025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dirty="0" smtClean="0">
                <a:solidFill>
                  <a:srgbClr val="0F0F0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</a:t>
            </a:r>
            <a:r>
              <a:rPr lang="en-US" b="1" i="0" dirty="0" smtClean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</a:t>
            </a:r>
            <a: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  <a:t/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1747837" y="2671197"/>
            <a:ext cx="8610600" cy="304698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b="1" dirty="0"/>
              <a:t>STUDENT NAME</a:t>
            </a:r>
            <a:r>
              <a:rPr lang="en-US" sz="2400" dirty="0"/>
              <a:t>: </a:t>
            </a:r>
            <a:r>
              <a:rPr lang="en-US" sz="2400" dirty="0" smtClean="0"/>
              <a:t>AARATHI.S</a:t>
            </a:r>
            <a:endParaRPr lang="en-US" sz="2400" dirty="0"/>
          </a:p>
          <a:p>
            <a:r>
              <a:rPr lang="en-US" sz="2400" b="1" dirty="0"/>
              <a:t>REGISTER NO </a:t>
            </a:r>
            <a:r>
              <a:rPr lang="en-US" sz="2400" dirty="0" smtClean="0"/>
              <a:t>:24BSAI202</a:t>
            </a:r>
          </a:p>
          <a:p>
            <a:r>
              <a:rPr lang="en-US" sz="2400" dirty="0" smtClean="0"/>
              <a:t> </a:t>
            </a:r>
            <a:r>
              <a:rPr lang="en-US" sz="2400" b="1" dirty="0"/>
              <a:t>NMID</a:t>
            </a:r>
            <a:r>
              <a:rPr lang="en-US" sz="2400" dirty="0"/>
              <a:t>: 1CDE75104A06F5B81ED4CB339327A939</a:t>
            </a:r>
            <a:endParaRPr lang="en-US" sz="2400" dirty="0">
              <a:cs typeface="Calibri"/>
            </a:endParaRPr>
          </a:p>
          <a:p>
            <a:r>
              <a:rPr lang="en-US" sz="2400" b="1" dirty="0"/>
              <a:t>DEPARTMENT</a:t>
            </a:r>
            <a:r>
              <a:rPr lang="en-US" sz="2400" dirty="0"/>
              <a:t>: </a:t>
            </a:r>
            <a:r>
              <a:rPr lang="en-US" sz="2400" dirty="0" smtClean="0"/>
              <a:t>B.SC ARTIFICIAL INTELLIGENCE AND  MACHINE</a:t>
            </a:r>
          </a:p>
          <a:p>
            <a:r>
              <a:rPr lang="en-US" sz="2400" dirty="0" smtClean="0"/>
              <a:t>LEARNING</a:t>
            </a:r>
            <a:endParaRPr lang="en-US" sz="2400" dirty="0"/>
          </a:p>
          <a:p>
            <a:r>
              <a:rPr lang="en-US" sz="2400" b="1" dirty="0"/>
              <a:t>COLLEGE</a:t>
            </a:r>
            <a:r>
              <a:rPr lang="en-US" sz="2400" dirty="0"/>
              <a:t>: </a:t>
            </a:r>
            <a:r>
              <a:rPr lang="en-US" sz="2400" dirty="0" smtClean="0"/>
              <a:t>SRI KRISHNA ADITHYA COLLEGE OF ARTS AND SCIENCE </a:t>
            </a:r>
            <a:r>
              <a:rPr lang="en-US" sz="2400" b="1" dirty="0" smtClean="0"/>
              <a:t>UNIVERSITY</a:t>
            </a:r>
            <a:r>
              <a:rPr lang="en-US" sz="2400" dirty="0" smtClean="0"/>
              <a:t>:BHARATHIYAR UNIVERSITY</a:t>
            </a:r>
            <a:endParaRPr lang="en-US" sz="2400" dirty="0"/>
          </a:p>
          <a:p>
            <a:r>
              <a:rPr lang="en-US" sz="2400" dirty="0"/>
              <a:t>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 smtClean="0"/>
              <a:t>7.RESULTS </a:t>
            </a:r>
            <a:r>
              <a:rPr lang="en-IN" sz="4250" spc="15" dirty="0"/>
              <a:t>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3675" y="1828801"/>
            <a:ext cx="6836935" cy="44196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7800" y="914400"/>
            <a:ext cx="8382000" cy="50445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33093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 smtClean="0"/>
              <a:t>8.CONCLUSION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2133600" y="1544799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Successfully built a personal portfolio website using HTML, CSS, and JavaScript.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 professional online presence.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Can be enhanced with: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Dark/Light mode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More projects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Integration with backend/email service for real form submission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76400" y="1524000"/>
            <a:ext cx="5800851" cy="738664"/>
          </a:xfrm>
        </p:spPr>
        <p:txBody>
          <a:bodyPr/>
          <a:lstStyle/>
          <a:p>
            <a:r>
              <a:rPr lang="en-US" sz="4800" b="1" dirty="0" smtClean="0"/>
              <a:t>9.GITHUB LINK</a:t>
            </a:r>
            <a:endParaRPr lang="en-IN" sz="48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69332"/>
          </a:xfrm>
        </p:spPr>
        <p:txBody>
          <a:bodyPr/>
          <a:lstStyle/>
          <a:p>
            <a:r>
              <a:rPr lang="en-I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https://github.com/24bsai202aarathis-blip</a:t>
            </a:r>
          </a:p>
        </p:txBody>
      </p:sp>
    </p:spTree>
    <p:extLst>
      <p:ext uri="{BB962C8B-B14F-4D97-AF65-F5344CB8AC3E}">
        <p14:creationId xmlns:p14="http://schemas.microsoft.com/office/powerpoint/2010/main" val="19702008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8441979" cy="5902898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 smtClean="0"/>
              <a:t>TITLE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>                </a:t>
            </a:r>
            <a:r>
              <a:rPr lang="en-IN" sz="4250" spc="25" dirty="0" smtClean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MY </a:t>
            </a:r>
            <a:r>
              <a:rPr lang="en-IN" sz="4250" spc="25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PORTFOLIO</a:t>
            </a: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 smtClean="0"/>
              <a:t/>
            </a:r>
            <a:br>
              <a:rPr lang="en-US" sz="4250" spc="25" dirty="0" smtClean="0"/>
            </a:br>
            <a:r>
              <a:rPr lang="en-US" sz="4250" spc="25" dirty="0"/>
              <a:t/>
            </a:r>
            <a:br>
              <a:rPr lang="en-US" sz="4250" spc="25" dirty="0"/>
            </a:br>
            <a:r>
              <a:rPr lang="en-US" sz="4250" spc="25" dirty="0"/>
              <a:t> </a:t>
            </a:r>
            <a:r>
              <a:rPr lang="en-US" sz="4250" spc="25" dirty="0" smtClean="0"/>
              <a:t>                   </a:t>
            </a:r>
            <a:endParaRPr sz="425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lang="en-US" sz="4250" spc="-20" dirty="0" smtClean="0"/>
              <a:t>1.</a:t>
            </a:r>
            <a:r>
              <a:rPr sz="4250" spc="-20" dirty="0" smtClean="0"/>
              <a:t>P</a:t>
            </a:r>
            <a:r>
              <a:rPr sz="4250" spc="15" dirty="0" smtClean="0"/>
              <a:t>ROB</a:t>
            </a:r>
            <a:r>
              <a:rPr sz="4250" spc="55" dirty="0" smtClean="0"/>
              <a:t>L</a:t>
            </a:r>
            <a:r>
              <a:rPr sz="4250" spc="-20" dirty="0" smtClean="0"/>
              <a:t>E</a:t>
            </a:r>
            <a:r>
              <a:rPr sz="4250" spc="20" dirty="0" smtClean="0"/>
              <a:t>M</a:t>
            </a:r>
            <a:r>
              <a:rPr lang="en-US" sz="4250" spc="20" dirty="0" smtClean="0"/>
              <a:t/>
            </a:r>
            <a:br>
              <a:rPr lang="en-US" sz="4250" spc="20" dirty="0" smtClean="0"/>
            </a:br>
            <a:r>
              <a:rPr sz="4250" spc="10" dirty="0" smtClean="0"/>
              <a:t>S</a:t>
            </a:r>
            <a:r>
              <a:rPr sz="4250" spc="-370" dirty="0" smtClean="0"/>
              <a:t>T</a:t>
            </a:r>
            <a:r>
              <a:rPr sz="4250" spc="-375" dirty="0" smtClean="0"/>
              <a:t>A</a:t>
            </a:r>
            <a:r>
              <a:rPr sz="4250" spc="15" dirty="0" smtClean="0"/>
              <a:t>T</a:t>
            </a:r>
            <a:r>
              <a:rPr sz="4250" spc="-10" dirty="0" smtClean="0"/>
              <a:t>E</a:t>
            </a:r>
            <a:r>
              <a:rPr sz="4250" spc="-20" dirty="0" smtClean="0"/>
              <a:t>ME</a:t>
            </a:r>
            <a:r>
              <a:rPr sz="4250" spc="10" dirty="0" smtClean="0"/>
              <a:t>NT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1676400" y="2413338"/>
            <a:ext cx="6858000" cy="40010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endParaRPr lang="en-US" sz="4000" dirty="0">
              <a:latin typeface="Arial Black" panose="020B0A04020102020204" pitchFamily="34" charset="0"/>
            </a:endParaRPr>
          </a:p>
          <a:p>
            <a:endParaRPr lang="en-US" dirty="0"/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design and develop a personal portfolio website that showcases my profile, skills, and projects.</a:t>
            </a:r>
          </a:p>
          <a:p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portfolio acts as an online resume and project showcase for academic and professional growth.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lang="en-US" sz="4250" spc="5" dirty="0" smtClean="0"/>
              <a:t>2.</a:t>
            </a:r>
            <a:r>
              <a:rPr sz="4250" spc="5" dirty="0" smtClean="0"/>
              <a:t>PROJECT</a:t>
            </a:r>
            <a:r>
              <a:rPr lang="en-US" sz="4250" spc="5" dirty="0"/>
              <a:t> </a:t>
            </a:r>
            <a:r>
              <a:rPr sz="4250" spc="-20" dirty="0" smtClean="0"/>
              <a:t>OVERVIEW</a:t>
            </a:r>
            <a:endParaRPr sz="425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9" name="Rectangle 8"/>
          <p:cNvSpPr/>
          <p:nvPr/>
        </p:nvSpPr>
        <p:spPr>
          <a:xfrm>
            <a:off x="2147888" y="2265716"/>
            <a:ext cx="6858000" cy="440120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single-page responsive website built with HTML, CSS, and JavaScript.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Sections include: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(Hello + About Me)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Profile Photo &amp; Personal Info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Showcase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Form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with copyright.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US" sz="3200" spc="25" dirty="0" smtClean="0"/>
              <a:t>3.</a:t>
            </a:r>
            <a:r>
              <a:rPr sz="3200" spc="25" dirty="0" smtClean="0"/>
              <a:t>W</a:t>
            </a:r>
            <a:r>
              <a:rPr sz="3200" spc="-20" dirty="0" smtClean="0"/>
              <a:t>H</a:t>
            </a:r>
            <a:r>
              <a:rPr sz="3200" spc="20" dirty="0" smtClean="0"/>
              <a:t>O</a:t>
            </a:r>
            <a:r>
              <a:rPr sz="3200" spc="-235" dirty="0" smtClean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7" name="Rectangle 6"/>
          <p:cNvSpPr/>
          <p:nvPr/>
        </p:nvSpPr>
        <p:spPr>
          <a:xfrm>
            <a:off x="3048000" y="2136339"/>
            <a:ext cx="6096000" cy="415498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– For creating academic/project portfolios.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Recruiters/Employers – To review candidate profile &amp; projects quickly.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Faculty/Guides – To evaluate student’s technical skills and project work.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Self – As a digital resume for internships &amp; job opportunities.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 smtClean="0"/>
              <a:t>4.TOOLS </a:t>
            </a:r>
            <a:r>
              <a:rPr lang="en-IN" sz="3600" spc="10" dirty="0"/>
              <a:t>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7"/>
          <p:cNvSpPr/>
          <p:nvPr/>
        </p:nvSpPr>
        <p:spPr>
          <a:xfrm>
            <a:off x="3048000" y="1720840"/>
            <a:ext cx="6096000" cy="489364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Frontend Languages: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HTML – Structure of the webpage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CSS – Styling and layout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JavaScript – Interactivity (form submission, smooth scroll, etc.)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CodePen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Development and live preview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Image Hosting: i.ibb.co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 smtClean="0">
                <a:latin typeface="Trebuchet MS"/>
                <a:cs typeface="Trebuchet MS"/>
              </a:rPr>
              <a:t>5.POTFOLIO </a:t>
            </a:r>
            <a:r>
              <a:rPr lang="en-IN" sz="4000" b="1" spc="15" dirty="0">
                <a:latin typeface="Trebuchet MS"/>
                <a:cs typeface="Trebuchet MS"/>
              </a:rPr>
              <a:t>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/>
          <p:cNvSpPr/>
          <p:nvPr/>
        </p:nvSpPr>
        <p:spPr>
          <a:xfrm>
            <a:off x="3048000" y="1859340"/>
            <a:ext cx="6096000" cy="452431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Header Section – Title, Hello message, "View My Work"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About Me Section – Profile picture + short intro (AI &amp; ML student)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Projects Section – 3 horizontal project cards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Contact Section – Contact form with Name, Email, Phone, Send button</a:t>
            </a:r>
          </a:p>
          <a:p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Footer – Copyright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6.FEATURES </a:t>
            </a:r>
            <a:r>
              <a:rPr lang="en-IN" dirty="0"/>
              <a:t>AND FUNCTIONALITY</a:t>
            </a:r>
          </a:p>
        </p:txBody>
      </p:sp>
      <p:sp>
        <p:nvSpPr>
          <p:cNvPr id="3" name="Rectangle 2"/>
          <p:cNvSpPr/>
          <p:nvPr/>
        </p:nvSpPr>
        <p:spPr>
          <a:xfrm>
            <a:off x="3048000" y="2136339"/>
            <a:ext cx="6096000" cy="378565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2000" dirty="0">
                <a:latin typeface="Arial Rounded MT Bold" panose="020F0704030504030204" pitchFamily="34" charset="0"/>
              </a:rPr>
              <a:t>Responsive design – Works on desktop &amp; mobile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"View My Work" button links to Projects section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Contact form with input fields (Name, Email, Phone)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Footer auto-updates with current year using JavaScript</a:t>
            </a:r>
          </a:p>
          <a:p>
            <a:endParaRPr lang="en-US" sz="2000" dirty="0">
              <a:latin typeface="Arial Rounded MT Bold" panose="020F0704030504030204" pitchFamily="34" charset="0"/>
            </a:endParaRPr>
          </a:p>
          <a:p>
            <a:r>
              <a:rPr lang="en-US" sz="2000" dirty="0">
                <a:latin typeface="Arial Rounded MT Bold" panose="020F0704030504030204" pitchFamily="34" charset="0"/>
              </a:rPr>
              <a:t>Simple, modern, and user-friendly layout</a:t>
            </a:r>
            <a:endParaRPr lang="en-IN" sz="2000" dirty="0">
              <a:latin typeface="Arial Rounded MT Bold" panose="020F07040305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405</TotalTime>
  <Words>388</Words>
  <Application>Microsoft Office PowerPoint</Application>
  <PresentationFormat>Widescreen</PresentationFormat>
  <Paragraphs>109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2" baseType="lpstr">
      <vt:lpstr>Arial</vt:lpstr>
      <vt:lpstr>Arial Black</vt:lpstr>
      <vt:lpstr>Arial Rounded MT Bold</vt:lpstr>
      <vt:lpstr>Calibri</vt:lpstr>
      <vt:lpstr>Roboto</vt:lpstr>
      <vt:lpstr>Tahoma</vt:lpstr>
      <vt:lpstr>Times New Roman</vt:lpstr>
      <vt:lpstr>Trebuchet MS</vt:lpstr>
      <vt:lpstr>Office Theme</vt:lpstr>
      <vt:lpstr>My Portfolio  </vt:lpstr>
      <vt:lpstr>PROJECT TITLE                    MY PORTFOLIO                        </vt:lpstr>
      <vt:lpstr>AGENDA</vt:lpstr>
      <vt:lpstr>1.PROBLEM STATEMENT</vt:lpstr>
      <vt:lpstr>2.PROJECT OVERVIEW</vt:lpstr>
      <vt:lpstr>3.WHO ARE THE END USERS?</vt:lpstr>
      <vt:lpstr>4.TOOLS AND TECHNIQUES</vt:lpstr>
      <vt:lpstr>PowerPoint Presentation</vt:lpstr>
      <vt:lpstr>6.FEATURES AND FUNCTIONALITY</vt:lpstr>
      <vt:lpstr>7.RESULTS AND SCREENSHOTS</vt:lpstr>
      <vt:lpstr>PowerPoint Presentation</vt:lpstr>
      <vt:lpstr>8.CONCLUSION</vt:lpstr>
      <vt:lpstr>9.GITHUB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Dell</cp:lastModifiedBy>
  <cp:revision>31</cp:revision>
  <dcterms:created xsi:type="dcterms:W3CDTF">2024-03-29T15:07:22Z</dcterms:created>
  <dcterms:modified xsi:type="dcterms:W3CDTF">2025-09-05T10:40:46Z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