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Anantha Krishnakumar K</a:t>
            </a:r>
          </a:p>
          <a:p>
            <a:r>
              <a:rPr lang="en-US" sz="2400" dirty="0"/>
              <a:t>REGISTER NO AND NMID: asbruag2428c0072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AI &amp; ML</a:t>
            </a:r>
          </a:p>
          <a:p>
            <a:r>
              <a:rPr lang="en-US" sz="2400" dirty="0"/>
              <a:t>COLLEGE: COLLEGE/ UNIVERSITY-Sri Krishna </a:t>
            </a:r>
            <a:r>
              <a:rPr lang="en-US" sz="2400" dirty="0" err="1"/>
              <a:t>Adithya</a:t>
            </a:r>
            <a:r>
              <a:rPr lang="en-US" sz="2400" dirty="0"/>
              <a:t> College of arts and sciences </a:t>
            </a:r>
          </a:p>
          <a:p>
            <a:r>
              <a:rPr lang="en-US" sz="2400" dirty="0"/>
              <a:t>Bharathiyar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752AD-0A89-8B9D-8194-581BB55A4163}"/>
              </a:ext>
            </a:extLst>
          </p:cNvPr>
          <p:cNvSpPr txBox="1"/>
          <p:nvPr/>
        </p:nvSpPr>
        <p:spPr>
          <a:xfrm>
            <a:off x="755331" y="1457288"/>
            <a:ext cx="87113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Introduction &amp; Branding → Displays your name, hello message, and a quick intro at the top.</a:t>
            </a:r>
          </a:p>
          <a:p>
            <a:r>
              <a:rPr lang="en-US" dirty="0"/>
              <a:t>2. About Me Section → Shows your profile photo with a short description about you.</a:t>
            </a:r>
          </a:p>
          <a:p>
            <a:r>
              <a:rPr lang="en-US" dirty="0"/>
              <a:t>3. Projects Showcase → Highlights your 3 key projects in neat, responsive boxes.</a:t>
            </a:r>
          </a:p>
          <a:p>
            <a:r>
              <a:rPr lang="en-US" dirty="0"/>
              <a:t>4. Contact Form → Provides fields for Name, Email, and Contact Number with a Send button.</a:t>
            </a:r>
          </a:p>
          <a:p>
            <a:r>
              <a:rPr lang="en-US" dirty="0"/>
              <a:t>5. Interactive Elements → “View My Work” button scrolls smoothly to the Projects section, and </a:t>
            </a:r>
          </a:p>
          <a:p>
            <a:r>
              <a:rPr lang="en-US" dirty="0"/>
              <a:t>the form gives feedback after submission.</a:t>
            </a:r>
          </a:p>
          <a:p>
            <a:r>
              <a:rPr lang="en-US" dirty="0"/>
              <a:t>6. Responsive Design &amp; Footer → Works on desktop and mobile, with a footer showing your </a:t>
            </a:r>
          </a:p>
          <a:p>
            <a:r>
              <a:rPr lang="en-US" dirty="0"/>
              <a:t>details and copyright.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18828F-2303-395D-B888-BA7BBD27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7643813" cy="44468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D809D-7C05-A7C8-4967-7C1F6D472214}"/>
              </a:ext>
            </a:extLst>
          </p:cNvPr>
          <p:cNvSpPr txBox="1"/>
          <p:nvPr/>
        </p:nvSpPr>
        <p:spPr>
          <a:xfrm>
            <a:off x="831532" y="1595788"/>
            <a:ext cx="83259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Portfolio Website project successfully presents my personal and professional details in a clear, structured, and visually appealing manner. It highlights my introduction, skills, and projects while providing an easy way to contact me through the built-in form. The use of HTML, CSS, and JavaScript ensures a clean design, interactivity, and responsiveness across devices. Overall, this project not only demonstrates my technical knowledge in web development but also serves as a digital identity to showcase my work and connect with others.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MY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B659-01A9-93FB-AA6D-3657CF732171}"/>
              </a:ext>
            </a:extLst>
          </p:cNvPr>
          <p:cNvSpPr txBox="1"/>
          <p:nvPr/>
        </p:nvSpPr>
        <p:spPr>
          <a:xfrm>
            <a:off x="834072" y="2019300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 Portfolio</a:t>
            </a:r>
          </a:p>
          <a:p>
            <a:r>
              <a:rPr lang="en-US" dirty="0"/>
              <a:t>This is my personal portfolio website.</a:t>
            </a:r>
          </a:p>
          <a:p>
            <a:r>
              <a:rPr lang="en-US" dirty="0"/>
              <a:t>I created it using HTML, CSS and JavaScript.</a:t>
            </a:r>
          </a:p>
          <a:p>
            <a:r>
              <a:rPr lang="en-US" dirty="0"/>
              <a:t>It has sections like About Me, Projects and Contact.</a:t>
            </a:r>
          </a:p>
          <a:p>
            <a:r>
              <a:rPr lang="en-US" dirty="0"/>
              <a:t>I made this to show my skills and the work I have done.</a:t>
            </a:r>
          </a:p>
          <a:p>
            <a:r>
              <a:rPr lang="en-US" dirty="0"/>
              <a:t>It is simple, neat and easy to use.</a:t>
            </a:r>
          </a:p>
          <a:p>
            <a:r>
              <a:rPr lang="en-US" dirty="0"/>
              <a:t>Through this project I have learnt more about web designing.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9888E-4463-3AC2-F53B-8DEC0C3F1A21}"/>
              </a:ext>
            </a:extLst>
          </p:cNvPr>
          <p:cNvSpPr txBox="1"/>
          <p:nvPr/>
        </p:nvSpPr>
        <p:spPr>
          <a:xfrm>
            <a:off x="676275" y="1102638"/>
            <a:ext cx="610496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project is a personal portfolio website designed to </a:t>
            </a:r>
          </a:p>
          <a:p>
            <a:r>
              <a:rPr lang="en-US" dirty="0"/>
              <a:t>showcase my achievements, skills, and professional journey.</a:t>
            </a:r>
          </a:p>
          <a:p>
            <a:r>
              <a:rPr lang="en-US" b="1" dirty="0"/>
              <a:t>Brief </a:t>
            </a:r>
            <a:r>
              <a:rPr lang="en-US" b="1" dirty="0" err="1"/>
              <a:t>Summary</a:t>
            </a:r>
            <a:r>
              <a:rPr lang="en-US" dirty="0" err="1"/>
              <a:t>:The</a:t>
            </a:r>
            <a:r>
              <a:rPr lang="en-US" dirty="0"/>
              <a:t> portfolio serves as a digital resume that highlights who I am, what I </a:t>
            </a:r>
          </a:p>
          <a:p>
            <a:r>
              <a:rPr lang="en-US" dirty="0"/>
              <a:t>have worked on, and the skills I bring to the table.</a:t>
            </a:r>
          </a:p>
          <a:p>
            <a:r>
              <a:rPr lang="en-US" dirty="0"/>
              <a:t>Portfolio Contents:</a:t>
            </a:r>
          </a:p>
          <a:p>
            <a:r>
              <a:rPr lang="en-US" b="1" dirty="0"/>
              <a:t>About Me:</a:t>
            </a:r>
            <a:r>
              <a:rPr lang="en-US" dirty="0"/>
              <a:t> A short introduction about myself, my background, and career goals.</a:t>
            </a:r>
          </a:p>
          <a:p>
            <a:r>
              <a:rPr lang="en-US" b="1" dirty="0"/>
              <a:t>Projects</a:t>
            </a:r>
            <a:r>
              <a:rPr lang="en-US" dirty="0"/>
              <a:t>: A showcase of my completed and ongoing projects with descriptions and </a:t>
            </a:r>
          </a:p>
          <a:p>
            <a:r>
              <a:rPr lang="en-US" dirty="0"/>
              <a:t>outcomes. </a:t>
            </a:r>
          </a:p>
          <a:p>
            <a:r>
              <a:rPr lang="en-US" b="1" dirty="0"/>
              <a:t>Contact</a:t>
            </a:r>
            <a:r>
              <a:rPr lang="en-US" dirty="0"/>
              <a:t>: An easy way to connect with me for collaborations or opportunities</a:t>
            </a:r>
          </a:p>
          <a:p>
            <a:r>
              <a:rPr lang="en-US" b="1" dirty="0"/>
              <a:t>Main Idea </a:t>
            </a:r>
            <a:r>
              <a:rPr lang="en-US" dirty="0"/>
              <a:t>: To create a professional online presence that demonstrates my personal </a:t>
            </a:r>
          </a:p>
          <a:p>
            <a:r>
              <a:rPr lang="en-US" dirty="0"/>
              <a:t>achievements, projects, and skills in a structured and visually engaging way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06E45-46A6-3E54-1591-4D3059AC98C5}"/>
              </a:ext>
            </a:extLst>
          </p:cNvPr>
          <p:cNvSpPr txBox="1"/>
          <p:nvPr/>
        </p:nvSpPr>
        <p:spPr>
          <a:xfrm>
            <a:off x="699452" y="2313748"/>
            <a:ext cx="6104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1.STUDENTS(academic projects, resumes)</a:t>
            </a:r>
          </a:p>
          <a:p>
            <a:r>
              <a:rPr lang="en-US" dirty="0"/>
              <a:t>2.JOB SEEKERS(to share with recruiters)</a:t>
            </a:r>
          </a:p>
          <a:p>
            <a:r>
              <a:rPr lang="en-US" dirty="0"/>
              <a:t>3.FREELANCERS(to show their work to their clients)</a:t>
            </a:r>
          </a:p>
          <a:p>
            <a:r>
              <a:rPr lang="en-US" dirty="0"/>
              <a:t>4.PROFESSIONALS(to highlight their experiences and achievements)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C357F-1F2B-0B4A-ECE0-289D36DF7EE2}"/>
              </a:ext>
            </a:extLst>
          </p:cNvPr>
          <p:cNvSpPr txBox="1"/>
          <p:nvPr/>
        </p:nvSpPr>
        <p:spPr>
          <a:xfrm>
            <a:off x="3052482" y="2149786"/>
            <a:ext cx="63010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→ For structuring the web pages.</a:t>
            </a:r>
          </a:p>
          <a:p>
            <a:r>
              <a:rPr lang="en-US" dirty="0"/>
              <a:t>CSS → For styling, layouts, responsiveness, and making the design visually </a:t>
            </a:r>
          </a:p>
          <a:p>
            <a:r>
              <a:rPr lang="en-US" dirty="0"/>
              <a:t>appealing.</a:t>
            </a:r>
          </a:p>
          <a:p>
            <a:r>
              <a:rPr lang="en-US" dirty="0"/>
              <a:t>JavaScript → For interactivity, form handling, and smooth scrolling effects.</a:t>
            </a:r>
          </a:p>
          <a:p>
            <a:r>
              <a:rPr lang="en-US" dirty="0"/>
              <a:t>CodePen → As the online editor to build and showcase the project.</a:t>
            </a:r>
          </a:p>
          <a:p>
            <a:r>
              <a:rPr lang="en-US" dirty="0"/>
              <a:t>Git/GitHub → To manage and store 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6B37B-91EB-112B-641E-47E885C34F2F}"/>
              </a:ext>
            </a:extLst>
          </p:cNvPr>
          <p:cNvSpPr txBox="1"/>
          <p:nvPr/>
        </p:nvSpPr>
        <p:spPr>
          <a:xfrm>
            <a:off x="739774" y="1063023"/>
            <a:ext cx="79335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Header / Title Section : At the top, the portfolio starts with a clear title “My Portfolio”, </a:t>
            </a:r>
          </a:p>
          <a:p>
            <a:r>
              <a:rPr lang="en-US" dirty="0"/>
              <a:t>which immediately tells visitors what the site is about. This section acts as a </a:t>
            </a:r>
          </a:p>
          <a:p>
            <a:r>
              <a:rPr lang="en-US" dirty="0"/>
              <a:t>header/branding part of the site.</a:t>
            </a:r>
          </a:p>
          <a:p>
            <a:r>
              <a:rPr lang="en-US" dirty="0"/>
              <a:t>2. Introduction part :This is the first impression section. It contains a “Hello” statement, </a:t>
            </a:r>
          </a:p>
          <a:p>
            <a:r>
              <a:rPr lang="en-US" dirty="0"/>
              <a:t>followed by a single-line introduction about myself. Below it, there is a “View My Work” </a:t>
            </a:r>
          </a:p>
          <a:p>
            <a:r>
              <a:rPr lang="en-US" dirty="0"/>
              <a:t>button which smoothly scrolls the user to the Projects section. Design uses large text </a:t>
            </a:r>
          </a:p>
          <a:p>
            <a:r>
              <a:rPr lang="en-US" dirty="0"/>
              <a:t>and a highlighted background (gradient or banner style) to grab attention.</a:t>
            </a:r>
          </a:p>
          <a:p>
            <a:r>
              <a:rPr lang="en-US" dirty="0"/>
              <a:t>3. About Me Section : Contains a heading (“About Me”), my profile photo, and a short </a:t>
            </a:r>
          </a:p>
          <a:p>
            <a:r>
              <a:rPr lang="en-US" dirty="0"/>
              <a:t>one-line description about myself. The profile picture is styled as a circle to give a </a:t>
            </a:r>
          </a:p>
          <a:p>
            <a:r>
              <a:rPr lang="en-US" dirty="0"/>
              <a:t>professional look. Layout is kept simple and centered to focus on my identity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D2C52-51AE-435F-7191-414001FD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30306"/>
            <a:ext cx="10972800" cy="1661993"/>
          </a:xfrm>
        </p:spPr>
        <p:txBody>
          <a:bodyPr/>
          <a:lstStyle/>
          <a:p>
            <a:r>
              <a:rPr lang="en-US" dirty="0"/>
              <a:t>4. Projects Section : Displays my key works in a 3-column grid layout (on desktop; stacked </a:t>
            </a:r>
          </a:p>
          <a:p>
            <a:r>
              <a:rPr lang="en-US" dirty="0"/>
              <a:t>vertically on mobile).Each project is placed inside a card/box with title and description:</a:t>
            </a:r>
          </a:p>
          <a:p>
            <a:r>
              <a:rPr lang="en-US" dirty="0"/>
              <a:t>Project 1: Real-time Emotion Detection</a:t>
            </a:r>
          </a:p>
          <a:p>
            <a:r>
              <a:rPr lang="en-US" dirty="0"/>
              <a:t>Project 2: Smart Irrigation</a:t>
            </a:r>
          </a:p>
          <a:p>
            <a:r>
              <a:rPr lang="en-US" dirty="0"/>
              <a:t>Project 3: My Portfolio</a:t>
            </a:r>
          </a:p>
          <a:p>
            <a:r>
              <a:rPr lang="en-US" dirty="0"/>
              <a:t>The box design uses shadows, padding, and rounded corners for a neat, modern UI.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9FF8-2906-6DFD-CAC2-4CC55CF7ACD6}"/>
              </a:ext>
            </a:extLst>
          </p:cNvPr>
          <p:cNvSpPr txBox="1"/>
          <p:nvPr/>
        </p:nvSpPr>
        <p:spPr>
          <a:xfrm>
            <a:off x="609600" y="2296849"/>
            <a:ext cx="86061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5.Contact Me Section : A form-based design to let users reach me. Contains three vertical </a:t>
            </a:r>
          </a:p>
          <a:p>
            <a:r>
              <a:rPr lang="en-US" dirty="0"/>
              <a:t>input fields ,which is already filled as </a:t>
            </a:r>
          </a:p>
          <a:p>
            <a:r>
              <a:rPr lang="en-US" dirty="0"/>
              <a:t>Name : </a:t>
            </a:r>
            <a:r>
              <a:rPr lang="en-US" dirty="0" err="1"/>
              <a:t>Amirtha</a:t>
            </a:r>
            <a:r>
              <a:rPr lang="en-US" dirty="0"/>
              <a:t> K</a:t>
            </a:r>
          </a:p>
          <a:p>
            <a:r>
              <a:rPr lang="en-US" dirty="0"/>
              <a:t>Email :amirthasrinithi007@gmail.com ,</a:t>
            </a:r>
          </a:p>
          <a:p>
            <a:r>
              <a:rPr lang="en-US" dirty="0"/>
              <a:t>Contact Number: 9025468862 ,</a:t>
            </a:r>
          </a:p>
          <a:p>
            <a:r>
              <a:rPr lang="en-US" dirty="0"/>
              <a:t>Ends with a Send button for interaction. Uses form validation in JavaScript to ensure correct </a:t>
            </a:r>
          </a:p>
          <a:p>
            <a:r>
              <a:rPr lang="en-US" dirty="0"/>
              <a:t>input.</a:t>
            </a:r>
          </a:p>
          <a:p>
            <a:r>
              <a:rPr lang="en-US" dirty="0"/>
              <a:t>6. Design &amp; Responsiveness :The whole portfolio is responsive, meaning it adapts to different </a:t>
            </a:r>
          </a:p>
          <a:p>
            <a:r>
              <a:rPr lang="en-US" dirty="0"/>
              <a:t>screen sizes. On larger screens, projects are shown horizontally (3 columns).On smaller </a:t>
            </a:r>
          </a:p>
          <a:p>
            <a:r>
              <a:rPr lang="en-US" dirty="0"/>
              <a:t>screens (mobile), they stack vertically for readability. Simple colors, gradients, shadows, and </a:t>
            </a:r>
          </a:p>
          <a:p>
            <a:r>
              <a:rPr lang="en-US" dirty="0"/>
              <a:t>clean fonts are used to keep the design modern and user-friendly</a:t>
            </a:r>
          </a:p>
        </p:txBody>
      </p:sp>
    </p:spTree>
    <p:extLst>
      <p:ext uri="{BB962C8B-B14F-4D97-AF65-F5344CB8AC3E}">
        <p14:creationId xmlns:p14="http://schemas.microsoft.com/office/powerpoint/2010/main" val="117751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968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MY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Rajasekar Saravanan</cp:lastModifiedBy>
  <cp:revision>25</cp:revision>
  <dcterms:created xsi:type="dcterms:W3CDTF">2024-03-29T15:07:22Z</dcterms:created>
  <dcterms:modified xsi:type="dcterms:W3CDTF">2025-09-10T14:11:43Z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