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70" r:id="rId10"/>
    <p:sldId id="269" r:id="rId11"/>
    <p:sldId id="263"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Anusree S</a:t>
            </a:r>
          </a:p>
          <a:p>
            <a:r>
              <a:rPr lang="en-US" sz="2400" dirty="0"/>
              <a:t>REGISTER NO AND NMID: asbruag2428c0073</a:t>
            </a:r>
            <a:endParaRPr lang="en-US" sz="2400" dirty="0">
              <a:cs typeface="Calibri"/>
            </a:endParaRPr>
          </a:p>
          <a:p>
            <a:r>
              <a:rPr lang="en-US" sz="2400" dirty="0"/>
              <a:t>DEPARTMENT: AI&amp;ML</a:t>
            </a:r>
          </a:p>
          <a:p>
            <a:r>
              <a:rPr lang="en-US" sz="2400" dirty="0"/>
              <a:t>COLLEGE: COLLEGE/ </a:t>
            </a:r>
            <a:r>
              <a:rPr lang="en-US" sz="2400" dirty="0" err="1"/>
              <a:t>UNIVERSITY:Sri</a:t>
            </a:r>
            <a:r>
              <a:rPr lang="en-US" sz="2400" dirty="0"/>
              <a:t> Krishna Adithya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8F9F7520-5BE7-F630-FF82-2D01F80AC6C1}"/>
              </a:ext>
            </a:extLst>
          </p:cNvPr>
          <p:cNvSpPr txBox="1"/>
          <p:nvPr/>
        </p:nvSpPr>
        <p:spPr>
          <a:xfrm>
            <a:off x="755332" y="1371600"/>
            <a:ext cx="8397998" cy="2862322"/>
          </a:xfrm>
          <a:prstGeom prst="rect">
            <a:avLst/>
          </a:prstGeom>
          <a:noFill/>
        </p:spPr>
        <p:txBody>
          <a:bodyPr wrap="square">
            <a:spAutoFit/>
          </a:bodyPr>
          <a:lstStyle/>
          <a:p>
            <a:pPr marL="342900" indent="-342900">
              <a:buAutoNum type="arabicPeriod"/>
            </a:pPr>
            <a:r>
              <a:rPr lang="en-US" dirty="0"/>
              <a:t>Introduction &amp; Branding → Displays your name, hello message, and a quick intro at the top. </a:t>
            </a:r>
          </a:p>
          <a:p>
            <a:pPr marL="342900" indent="-342900">
              <a:buAutoNum type="arabicPeriod"/>
            </a:pPr>
            <a:r>
              <a:rPr lang="en-US" dirty="0"/>
              <a:t>About Me Section → Shows your profile photo with a short description about you. </a:t>
            </a:r>
          </a:p>
          <a:p>
            <a:pPr marL="342900" indent="-342900">
              <a:buAutoNum type="arabicPeriod"/>
            </a:pPr>
            <a:r>
              <a:rPr lang="en-US" dirty="0"/>
              <a:t>Projects Showcase → Highlights your 3 key projects in neat, responsive boxes.</a:t>
            </a:r>
          </a:p>
          <a:p>
            <a:pPr marL="342900" indent="-342900">
              <a:buAutoNum type="arabicPeriod"/>
            </a:pPr>
            <a:r>
              <a:rPr lang="en-US" dirty="0"/>
              <a:t>Contact Form → Provides fields for Name, Email, and Contact Number with a Send button.</a:t>
            </a:r>
          </a:p>
          <a:p>
            <a:pPr marL="342900" indent="-342900">
              <a:buAutoNum type="arabicPeriod"/>
            </a:pPr>
            <a:r>
              <a:rPr lang="en-US" dirty="0"/>
              <a:t>Interactive Elements → “View My Work” button scrolls smoothly to the Projects section, and the form gives feedback after submission. </a:t>
            </a:r>
          </a:p>
          <a:p>
            <a:pPr marL="342900" indent="-342900">
              <a:buAutoNum type="arabicPeriod"/>
            </a:pPr>
            <a:r>
              <a:rPr lang="en-US" dirty="0"/>
              <a:t>Responsive Design &amp; Footer → Works on desktop and mobile, with a footer showing your details and copyright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6A4546FE-1639-4EB8-ACA6-3A320352F2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828800"/>
            <a:ext cx="7067551" cy="34194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AA08D308-02AD-001A-7CC3-4B6C579BE644}"/>
              </a:ext>
            </a:extLst>
          </p:cNvPr>
          <p:cNvSpPr txBox="1"/>
          <p:nvPr/>
        </p:nvSpPr>
        <p:spPr>
          <a:xfrm>
            <a:off x="533400" y="1371600"/>
            <a:ext cx="8619930" cy="2031325"/>
          </a:xfrm>
          <a:prstGeom prst="rect">
            <a:avLst/>
          </a:prstGeom>
          <a:noFill/>
        </p:spPr>
        <p:txBody>
          <a:bodyPr wrap="square">
            <a:spAutoFit/>
          </a:bodyPr>
          <a:lstStyle/>
          <a:p>
            <a:r>
              <a:rPr lang="en-US" dirty="0"/>
              <a:t>The Portfolio Website project successfully presents my personal and professional details in a clear, structured, and visually appealing manner. It highlights my introduction, skills, and projects while providing an easy way to contact me through the built-in form. The use of HTML, CSS, and JavaScript ensures a clean design, interactivity, and responsiveness across devices. Overall, this project not only demonstrates my technical knowledge in web development but also serves as a digital identity to showcase my work and connect with others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05000" y="-76200"/>
            <a:ext cx="14097000" cy="69342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ctr"/>
            <a:r>
              <a:rPr lang="en-US" sz="6600" dirty="0">
                <a:latin typeface="Times New Roman" panose="02020603050405020304" pitchFamily="18" charset="0"/>
                <a:cs typeface="Times New Roman" panose="02020603050405020304" pitchFamily="18" charset="0"/>
              </a:rPr>
              <a:t>MY PORTFOLIO</a:t>
            </a:r>
            <a:endParaRPr sz="6600"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DCA47F9-D4FC-B0CB-E120-B192E8507347}"/>
              </a:ext>
            </a:extLst>
          </p:cNvPr>
          <p:cNvSpPr txBox="1"/>
          <p:nvPr/>
        </p:nvSpPr>
        <p:spPr>
          <a:xfrm>
            <a:off x="834072" y="1447800"/>
            <a:ext cx="8319258" cy="1200329"/>
          </a:xfrm>
          <a:prstGeom prst="rect">
            <a:avLst/>
          </a:prstGeom>
          <a:noFill/>
        </p:spPr>
        <p:txBody>
          <a:bodyPr wrap="square">
            <a:spAutoFit/>
          </a:bodyPr>
          <a:lstStyle/>
          <a:p>
            <a:r>
              <a:rPr lang="en-US" dirty="0"/>
              <a:t>My Portfolio This is my personal portfolio website. I created it using HTML, CSS and JavaScript. It has sections like About Me, Projects and Contact. I made this to show my skills and the work I have done. It is simple, neat and easy to use. Through this project I have learnt more about web designing</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ECF8E7F-8C55-4FF8-EE51-CC5A293D0091}"/>
              </a:ext>
            </a:extLst>
          </p:cNvPr>
          <p:cNvSpPr txBox="1"/>
          <p:nvPr/>
        </p:nvSpPr>
        <p:spPr>
          <a:xfrm>
            <a:off x="533400" y="1507807"/>
            <a:ext cx="8619930" cy="4524315"/>
          </a:xfrm>
          <a:prstGeom prst="rect">
            <a:avLst/>
          </a:prstGeom>
          <a:noFill/>
        </p:spPr>
        <p:txBody>
          <a:bodyPr wrap="square">
            <a:spAutoFit/>
          </a:bodyPr>
          <a:lstStyle/>
          <a:p>
            <a:r>
              <a:rPr lang="en-US" dirty="0"/>
              <a:t>This project is a personal portfolio website designed to showcase my achievements, skills, and professional journey.</a:t>
            </a:r>
          </a:p>
          <a:p>
            <a:endParaRPr lang="en-US" dirty="0"/>
          </a:p>
          <a:p>
            <a:r>
              <a:rPr lang="en-US" dirty="0"/>
              <a:t> Brief Summary: The portfolio serves as a digital resume that highlights who I am, what I have worked on, and the skills I bring to the table. </a:t>
            </a:r>
          </a:p>
          <a:p>
            <a:r>
              <a:rPr lang="en-US" dirty="0"/>
              <a:t>Portfolio Contents:</a:t>
            </a:r>
          </a:p>
          <a:p>
            <a:r>
              <a:rPr lang="en-US" dirty="0"/>
              <a:t> </a:t>
            </a:r>
          </a:p>
          <a:p>
            <a:r>
              <a:rPr lang="en-US" dirty="0"/>
              <a:t>About Me: A short introduction about myself, my background, and career goals. </a:t>
            </a:r>
          </a:p>
          <a:p>
            <a:endParaRPr lang="en-US" dirty="0"/>
          </a:p>
          <a:p>
            <a:r>
              <a:rPr lang="en-US" dirty="0"/>
              <a:t>Projects: A showcase of my completed and ongoing projects with descriptions and outcomes. </a:t>
            </a:r>
          </a:p>
          <a:p>
            <a:endParaRPr lang="en-US" dirty="0"/>
          </a:p>
          <a:p>
            <a:r>
              <a:rPr lang="en-US" dirty="0"/>
              <a:t>Contact: An easy way to connect with me for collaborations or opportunities </a:t>
            </a:r>
          </a:p>
          <a:p>
            <a:endParaRPr lang="en-US" dirty="0"/>
          </a:p>
          <a:p>
            <a:r>
              <a:rPr lang="en-US" dirty="0"/>
              <a:t>Main Idea: To create a professional online presence that demonstrates my personal achievements, projects, and skills in a structured and visually engaging way</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C1A78DF-64A9-B3F4-E2C9-7042106AF846}"/>
              </a:ext>
            </a:extLst>
          </p:cNvPr>
          <p:cNvSpPr txBox="1"/>
          <p:nvPr/>
        </p:nvSpPr>
        <p:spPr>
          <a:xfrm>
            <a:off x="838200" y="1695450"/>
            <a:ext cx="8315130" cy="1200329"/>
          </a:xfrm>
          <a:prstGeom prst="rect">
            <a:avLst/>
          </a:prstGeom>
          <a:noFill/>
        </p:spPr>
        <p:txBody>
          <a:bodyPr wrap="square">
            <a:spAutoFit/>
          </a:bodyPr>
          <a:lstStyle/>
          <a:p>
            <a:r>
              <a:rPr lang="en-US" dirty="0"/>
              <a:t>1.STUDENTS(academic projects, resumes) </a:t>
            </a:r>
          </a:p>
          <a:p>
            <a:r>
              <a:rPr lang="en-US" dirty="0"/>
              <a:t>2.JOB SEEKERS(to share with recruiters) </a:t>
            </a:r>
          </a:p>
          <a:p>
            <a:r>
              <a:rPr lang="en-US" dirty="0"/>
              <a:t>3.FREELANCERS(to show their work to their clients)</a:t>
            </a:r>
          </a:p>
          <a:p>
            <a:r>
              <a:rPr lang="en-US" dirty="0"/>
              <a:t>4.PROFESSIONALS(to highlight their experiences and achievements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20B6D94-F64E-F3D7-0E6F-F9B5F5FFF26C}"/>
              </a:ext>
            </a:extLst>
          </p:cNvPr>
          <p:cNvSpPr txBox="1"/>
          <p:nvPr/>
        </p:nvSpPr>
        <p:spPr>
          <a:xfrm>
            <a:off x="2819400" y="1600200"/>
            <a:ext cx="6333930" cy="2308324"/>
          </a:xfrm>
          <a:prstGeom prst="rect">
            <a:avLst/>
          </a:prstGeom>
          <a:noFill/>
        </p:spPr>
        <p:txBody>
          <a:bodyPr wrap="square">
            <a:spAutoFit/>
          </a:bodyPr>
          <a:lstStyle/>
          <a:p>
            <a:r>
              <a:rPr lang="en-US" dirty="0"/>
              <a:t>HTML → For structuring the web pages. </a:t>
            </a:r>
          </a:p>
          <a:p>
            <a:r>
              <a:rPr lang="en-US" dirty="0"/>
              <a:t>CSS → For styling, layouts, responsiveness, and making the design visually appealing. </a:t>
            </a:r>
          </a:p>
          <a:p>
            <a:r>
              <a:rPr lang="en-US" dirty="0"/>
              <a:t>JavaScript → For interactivity, form handling, and smooth scrolling effects.</a:t>
            </a:r>
          </a:p>
          <a:p>
            <a:r>
              <a:rPr lang="en-US" dirty="0"/>
              <a:t> CodePen → As the online editor to build and showcase the project.</a:t>
            </a:r>
          </a:p>
          <a:p>
            <a:r>
              <a:rPr lang="en-US" dirty="0"/>
              <a:t> Git/GitHub → To manage and store the project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85F84AD-9C75-EC08-1A4F-07D622C76D89}"/>
              </a:ext>
            </a:extLst>
          </p:cNvPr>
          <p:cNvSpPr txBox="1"/>
          <p:nvPr/>
        </p:nvSpPr>
        <p:spPr>
          <a:xfrm>
            <a:off x="739775" y="1066799"/>
            <a:ext cx="8413555" cy="5632311"/>
          </a:xfrm>
          <a:prstGeom prst="rect">
            <a:avLst/>
          </a:prstGeom>
          <a:noFill/>
        </p:spPr>
        <p:txBody>
          <a:bodyPr wrap="square">
            <a:spAutoFit/>
          </a:bodyPr>
          <a:lstStyle/>
          <a:p>
            <a:pPr marL="342900" indent="-342900">
              <a:buAutoNum type="arabicPeriod"/>
            </a:pPr>
            <a:r>
              <a:rPr lang="en-US" dirty="0"/>
              <a:t>Header / Title Section : At the top, the portfolio starts with a clear title “My Portfolio”, which immediately tells visitors what the site is about. This section acts as a header/branding part of the site.</a:t>
            </a:r>
          </a:p>
          <a:p>
            <a:pPr marL="342900" indent="-342900">
              <a:buAutoNum type="arabicPeriod"/>
            </a:pPr>
            <a:endParaRPr lang="en-US" dirty="0"/>
          </a:p>
          <a:p>
            <a:pPr marL="342900" indent="-342900">
              <a:buAutoNum type="arabicPeriod"/>
            </a:pPr>
            <a:r>
              <a:rPr lang="en-US" dirty="0"/>
              <a:t>  Introduction part :This is the first impression section. It contains a “Hello” statement, followed by a single-line introduction about myself. Below it, there is a “View My Work” button which smoothly scrolls the user to the Projects section. Design uses large text and a highlighted background (gradient or banner style) to grab attention. </a:t>
            </a:r>
          </a:p>
          <a:p>
            <a:pPr marL="342900" indent="-342900">
              <a:buAutoNum type="arabicPeriod"/>
            </a:pPr>
            <a:endParaRPr lang="en-US" dirty="0"/>
          </a:p>
          <a:p>
            <a:pPr marL="342900" indent="-342900">
              <a:buAutoNum type="arabicPeriod"/>
            </a:pPr>
            <a:r>
              <a:rPr lang="en-US" dirty="0"/>
              <a:t> About Me Section : Contains a heading (“About Me”), my profile photo, and a short one-line description about myself. The profile picture is styled as a circle to give a professional look. Layout is kept simple and centered to focus on my identity .</a:t>
            </a:r>
          </a:p>
          <a:p>
            <a:pPr marL="342900" indent="-342900">
              <a:buAutoNum type="arabicPeriod"/>
            </a:pPr>
            <a:endParaRPr lang="en-US" dirty="0"/>
          </a:p>
          <a:p>
            <a:pPr marL="342900" indent="-342900">
              <a:buAutoNum type="arabicPeriod"/>
            </a:pPr>
            <a:r>
              <a:rPr lang="en-US" dirty="0"/>
              <a:t> Projects Section : Displays my key works in a 3-column grid layout (on desktop; stacked vertically on mobile).Each project is placed inside a card/box with title and description: Project 1: Real-time Emotion Detection Project 2: Smart Irrigation Project 3: My Portfolio The box design uses shadows, padding, and rounded corners for a neat, modern UI. 8</a:t>
            </a:r>
          </a:p>
          <a:p>
            <a:r>
              <a:rPr lang="en-US" dirty="0"/>
              <a:t>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F9E420-B00E-54C1-4012-8C198E6E99AD}"/>
              </a:ext>
            </a:extLst>
          </p:cNvPr>
          <p:cNvSpPr txBox="1"/>
          <p:nvPr/>
        </p:nvSpPr>
        <p:spPr>
          <a:xfrm>
            <a:off x="533400" y="304800"/>
            <a:ext cx="8619930" cy="2308324"/>
          </a:xfrm>
          <a:prstGeom prst="rect">
            <a:avLst/>
          </a:prstGeom>
          <a:noFill/>
        </p:spPr>
        <p:txBody>
          <a:bodyPr wrap="square">
            <a:spAutoFit/>
          </a:bodyPr>
          <a:lstStyle/>
          <a:p>
            <a:r>
              <a:rPr lang="en-US" dirty="0"/>
              <a:t>5.  Contact Me Section : A form-based design to let users reach me. Contains three vertical     input fields ,which is already filled as Name : Anusree S Email : anusreesenthil006@gmail.com , Contact Number: 7904951841, Ends with a Send button for interaction. Uses form validation in JavaScript to ensure correct input.</a:t>
            </a:r>
          </a:p>
          <a:p>
            <a:r>
              <a:rPr lang="en-US" dirty="0"/>
              <a:t>6.  Design &amp; Responsiveness :The whole portfolio is responsive, meaning it adapts to different screen sizes. On larger screens, projects are shown horizontally (3 columns).On smaller screens (mobile), they stack vertically for readability. Simple colors, gradients, shadows, and clean fonts are used to keep the design modern and user-friendly</a:t>
            </a:r>
            <a:endParaRPr lang="en-IN" dirty="0"/>
          </a:p>
        </p:txBody>
      </p:sp>
    </p:spTree>
    <p:extLst>
      <p:ext uri="{BB962C8B-B14F-4D97-AF65-F5344CB8AC3E}">
        <p14:creationId xmlns:p14="http://schemas.microsoft.com/office/powerpoint/2010/main" val="1655411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468</TotalTime>
  <Words>954</Words>
  <Application>Microsoft Office PowerPoint</Application>
  <PresentationFormat>Widescreen</PresentationFormat>
  <Paragraphs>89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anu sree</cp:lastModifiedBy>
  <cp:revision>25</cp:revision>
  <dcterms:created xsi:type="dcterms:W3CDTF">2024-03-29T15:07:22Z</dcterms:created>
  <dcterms:modified xsi:type="dcterms:W3CDTF">2025-09-09T13:47:57Z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