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694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273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4883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5312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9443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2592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603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4132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2054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9929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5992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5621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7399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7804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7756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70353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1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8904"/>
      </p:ext>
    </p:extLst>
  </p:cSld>
  <p:clrMapOvr>
    <a:masterClrMapping/>
  </p:clrMapOvr>
  <p:hf sldNum="0"/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45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46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7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8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9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31504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8860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0347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6080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6895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6255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2548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2555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0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554541" y="3314150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rshya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asbruag2428c0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076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AI &amp; ML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UNIVERSITY-Sri Krishna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Adithya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Bharathiyar University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0173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Rectangle"/>
          <p:cNvSpPr>
            <a:spLocks/>
          </p:cNvSpPr>
          <p:nvPr/>
        </p:nvSpPr>
        <p:spPr>
          <a:xfrm rot="0">
            <a:off x="755331" y="1457288"/>
            <a:ext cx="8711397" cy="22250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Introduction &amp; Branding → Displays your name, hello message, and a quick intro at the top.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About Me Section → Shows your profile photo with a short description about you.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Projects Showcase → Highlights your 3 key projects in neat, responsive boxes.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Contact Form → Provides fields for Name, Email, and Contact Number with a Send button.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Interactive Elements → “View My Work” button scrolls smoothly to the Projects section, and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form gives feedback after submission.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6. Responsive Design &amp; Footer → Works on desktop and mobile, with a footer showing your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details and copyright.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3977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8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Rectangle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9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11011">
            <a:off x="1652148" y="1488514"/>
            <a:ext cx="5883134" cy="43198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436079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Rectangle"/>
          <p:cNvSpPr>
            <a:spLocks/>
          </p:cNvSpPr>
          <p:nvPr/>
        </p:nvSpPr>
        <p:spPr>
          <a:xfrm rot="0">
            <a:off x="831532" y="1595788"/>
            <a:ext cx="8325914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Portfolio Website project successfully presents my personal and professional details in a clear, structured, and visually appealing manner. It highlights my introduction, skills, and projects while providing an easy way to contact me through the built-in form. The use of HTML, CSS, and JavaScript ensures a clean design, interactivity, and responsiveness across devices. Overall, this project not only demonstrates my technical knowledge in web development but also serves as a digital identity to showcase my work and connect with others.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85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MY PORTFOLIO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5638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Combination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003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Rectangle"/>
          <p:cNvSpPr>
            <a:spLocks/>
          </p:cNvSpPr>
          <p:nvPr/>
        </p:nvSpPr>
        <p:spPr>
          <a:xfrm rot="0">
            <a:off x="834071" y="2019300"/>
            <a:ext cx="6104964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My Portfolio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is my personal portfolio website.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created it using HTML, CSS and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has sections like About Me, Projects and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made this to show my skills and the work I have done.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is simple, neat and easy to use.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Through this project I have learnt more about web designing.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3428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Rectangle"/>
          <p:cNvSpPr>
            <a:spLocks/>
          </p:cNvSpPr>
          <p:nvPr/>
        </p:nvSpPr>
        <p:spPr>
          <a:xfrm rot="0">
            <a:off x="676275" y="1102638"/>
            <a:ext cx="6104964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project is a personal portfolio website designed to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showcase my achievements, skills, and professional journey.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Brief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:The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portfolio serves as a digital resume that highlights who I am, what I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have worked on, and the skills I bring to the table.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Contents: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About Me: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short introduction about myself, my background, and career goals.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A showcase of my completed and ongoing projects with descriptions and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outcomes.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Contact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An easy way to connect with me for collaborations or opportunities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Main Idea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To create a professional online presence that demonstrates my personal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achievements, projects, and skills in a structured and visually engaging way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6708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Rectangle"/>
          <p:cNvSpPr>
            <a:spLocks/>
          </p:cNvSpPr>
          <p:nvPr/>
        </p:nvSpPr>
        <p:spPr>
          <a:xfrm rot="0">
            <a:off x="699452" y="2313748"/>
            <a:ext cx="6104964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1.STUDENTS(academic projects, resumes)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2.JOB SEEKERS(to share with recruiters)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3.FREELANCERS(to show their work to their clients)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4.PROFESSIONALS(to highlight their experiences and achievements)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371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Rectangle"/>
          <p:cNvSpPr>
            <a:spLocks/>
          </p:cNvSpPr>
          <p:nvPr/>
        </p:nvSpPr>
        <p:spPr>
          <a:xfrm rot="0">
            <a:off x="3052482" y="2149786"/>
            <a:ext cx="6301068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 → For structuring the web pages.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CSS → For styling, layouts, responsiveness, and making the design visually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appealing.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JavaScript → For interactivity, form handling, and smooth scrolling effects.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CodePen → As the online editor to build and showcase the project.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Git/GitHub → To manage and store the project.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466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Rectangle"/>
          <p:cNvSpPr>
            <a:spLocks/>
          </p:cNvSpPr>
          <p:nvPr/>
        </p:nvSpPr>
        <p:spPr>
          <a:xfrm rot="0">
            <a:off x="739774" y="1063023"/>
            <a:ext cx="7933578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/ Title Section : At the top, the portfolio starts with a clear title “My Portfolio”,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which immediately tells visitors what the site is about. This section acts as a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header/branding part of the site.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Introduction part :This is the first impression section. It contains a “Hello” statement,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followed by a single-line introduction about myself. Below it, there is a “View My Work”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button which smoothly scrolls the user to the Projects section. Design uses large text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a highlighted background (gradient or banner style) to grab attention.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About Me Section : Contains a heading (“About Me”), my profile photo, and a short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one-line description about myself. The profile picture is styled as a circle to give a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professional look. Layout is kept simple and centered to focus on my identity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6749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 box"/>
          <p:cNvSpPr>
            <a:spLocks noGrp="1"/>
          </p:cNvSpPr>
          <p:nvPr>
            <p:ph type="body" idx="1"/>
          </p:nvPr>
        </p:nvSpPr>
        <p:spPr>
          <a:xfrm rot="0">
            <a:off x="609600" y="430306"/>
            <a:ext cx="10972800" cy="16619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4. Projects Section : Displays my key works in a 3-column grid layout (on desktop; stacked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vertically on mobile).Each project is placed inside a card/box with title and description: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Project 1: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super building system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Project 2: Smart Irrigation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Project 3: My Portfolio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The box design uses shadows, padding, and rounded corners for a neat, modern UI.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1" name="Rectangle"/>
          <p:cNvSpPr>
            <a:spLocks/>
          </p:cNvSpPr>
          <p:nvPr/>
        </p:nvSpPr>
        <p:spPr>
          <a:xfrm rot="0">
            <a:off x="609600" y="2296849"/>
            <a:ext cx="8606118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5.Contact Me Section : A form-based design to let users reach me. Contains three vertical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input fields ,which is already filled as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Amirtha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Email :amirthasrinithi007@gmail.com 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Contact Number: 9025468862 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Ends with a Send button for interaction. Uses form validation in JavaScript to ensure correct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input.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6. Design &amp; Responsiveness :The whole portfolio is responsive, meaning it adapts to different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screen sizes. On larger screens, projects are shown horizontally (3 columns).On smaller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screens (mobile), they stack vertically for readability. Simple colors, gradients, shadows, and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 fonts are used to keep the design modern and user-friendly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7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347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23</cp:revision>
  <dcterms:created xsi:type="dcterms:W3CDTF">2024-03-29T15:07:22Z</dcterms:created>
  <dcterms:modified xsi:type="dcterms:W3CDTF">2025-09-11T01:27:01Z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