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752850" y="2794872"/>
            <a:ext cx="659898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Meenakshi 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: 2428C0094</a:t>
            </a:r>
            <a:r>
              <a:rPr lang="en-US" sz="2400" dirty="0"/>
              <a:t> </a:t>
            </a:r>
            <a:endParaRPr lang="en-IN" sz="2400" dirty="0"/>
          </a:p>
          <a:p>
            <a:r>
              <a:rPr lang="en-US" sz="2400" dirty="0"/>
              <a:t>NMID: 94FC452FAB18C68A00448B881B57EAB3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 AIML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Sri Krishna Adithya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58A84-C8AB-C15B-2546-27A462ECC217}"/>
              </a:ext>
            </a:extLst>
          </p:cNvPr>
          <p:cNvSpPr txBox="1"/>
          <p:nvPr/>
        </p:nvSpPr>
        <p:spPr>
          <a:xfrm>
            <a:off x="1668162" y="1143634"/>
            <a:ext cx="636373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1.Show personal details like name, photo, and bio.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2.Highlights key skills and strengths</a:t>
            </a: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3.Displays best projects and work samples</a:t>
            </a: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4.Supports multimedia like</a:t>
            </a: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images, videos, and documents.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5.Includes resume, education, and achievements.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6.Has simple navigation with menus and sections.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7.Works on all devices (mobile, tablet, computer).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8.Can be shared easily with a link.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9.Allows viewers to contact you directly.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endParaRPr lang="en-IN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10.Can be updated anytime with new work or skills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D96393-CA3D-2E0E-C1B1-29A275A15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1468965"/>
            <a:ext cx="6791325" cy="47905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CD987-7409-5287-65A9-9F02C9E7B29B}"/>
              </a:ext>
            </a:extLst>
          </p:cNvPr>
          <p:cNvSpPr txBox="1"/>
          <p:nvPr/>
        </p:nvSpPr>
        <p:spPr>
          <a:xfrm>
            <a:off x="1666875" y="2019300"/>
            <a:ext cx="47720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A digital portfolio is a modern and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effective way to showcase personal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skills, achievements, and work samples.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It helps in building a strong professional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identity, makes sharing easy, and allows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employers or educators to quickly view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your capabilities. Since it can be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updated anytime, a digital portfolio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remains a dynamic tool for career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growth, academic success, and personal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branding.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4C4A1-5475-9817-63C3-478FF277132D}"/>
              </a:ext>
            </a:extLst>
          </p:cNvPr>
          <p:cNvSpPr txBox="1"/>
          <p:nvPr/>
        </p:nvSpPr>
        <p:spPr>
          <a:xfrm>
            <a:off x="1200709" y="2152195"/>
            <a:ext cx="58477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creative professionals, students, and job </a:t>
            </a:r>
            <a:r>
              <a:rPr lang="en-US" dirty="0" err="1"/>
              <a:t>seekersstruggle</a:t>
            </a:r>
            <a:r>
              <a:rPr lang="en-US" dirty="0"/>
              <a:t> to showcase their skills, projects, </a:t>
            </a:r>
            <a:r>
              <a:rPr lang="en-US" dirty="0" err="1"/>
              <a:t>andachievements</a:t>
            </a:r>
            <a:r>
              <a:rPr lang="en-US" dirty="0"/>
              <a:t> in a single, easily accessible platform.Traditional resumes and printed portfolios are </a:t>
            </a:r>
            <a:r>
              <a:rPr lang="en-US" dirty="0" err="1"/>
              <a:t>oftenlimited</a:t>
            </a:r>
            <a:r>
              <a:rPr lang="en-US" dirty="0"/>
              <a:t> in interactivity and reach, making it difficult </a:t>
            </a:r>
            <a:r>
              <a:rPr lang="en-US" dirty="0" err="1"/>
              <a:t>forpotential</a:t>
            </a:r>
            <a:r>
              <a:rPr lang="en-US" dirty="0"/>
              <a:t> employers or clients to get a complete </a:t>
            </a:r>
            <a:r>
              <a:rPr lang="en-US" dirty="0" err="1"/>
              <a:t>pictureof</a:t>
            </a:r>
            <a:r>
              <a:rPr lang="en-US" dirty="0"/>
              <a:t> an individual’s capabilities. The goal of this project </a:t>
            </a:r>
            <a:r>
              <a:rPr lang="en-US" dirty="0" err="1"/>
              <a:t>isto</a:t>
            </a:r>
            <a:r>
              <a:rPr lang="en-US" dirty="0"/>
              <a:t> design a digital portfolio website that provides </a:t>
            </a:r>
            <a:r>
              <a:rPr lang="en-US" dirty="0" err="1"/>
              <a:t>avisually</a:t>
            </a:r>
            <a:r>
              <a:rPr lang="en-US" dirty="0"/>
              <a:t> appealing, interactive, and organized way </a:t>
            </a:r>
            <a:r>
              <a:rPr lang="en-US" dirty="0" err="1"/>
              <a:t>topresent</a:t>
            </a:r>
            <a:r>
              <a:rPr lang="en-US" dirty="0"/>
              <a:t> personal information, skills, projects, </a:t>
            </a:r>
            <a:r>
              <a:rPr lang="en-US" dirty="0" err="1"/>
              <a:t>andcontact</a:t>
            </a:r>
            <a:r>
              <a:rPr lang="en-US" dirty="0"/>
              <a:t> details. The portfolio should be </a:t>
            </a:r>
            <a:r>
              <a:rPr lang="en-US" dirty="0" err="1"/>
              <a:t>responsive,user-friendly</a:t>
            </a:r>
            <a:r>
              <a:rPr lang="en-US" dirty="0"/>
              <a:t>, and highlight the creator’s </a:t>
            </a:r>
            <a:r>
              <a:rPr lang="en-US" dirty="0" err="1"/>
              <a:t>workeffectively</a:t>
            </a:r>
            <a:r>
              <a:rPr lang="en-US" dirty="0"/>
              <a:t>, allowing visitors to quickly understand </a:t>
            </a:r>
            <a:r>
              <a:rPr lang="en-US" dirty="0" err="1"/>
              <a:t>theirexpertise</a:t>
            </a:r>
            <a:r>
              <a:rPr lang="en-US" dirty="0"/>
              <a:t> and accomplishments.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1F1EF-BBE5-DDC5-00B3-A624E31EF406}"/>
              </a:ext>
            </a:extLst>
          </p:cNvPr>
          <p:cNvSpPr txBox="1"/>
          <p:nvPr/>
        </p:nvSpPr>
        <p:spPr>
          <a:xfrm>
            <a:off x="1432560" y="2223254"/>
            <a:ext cx="52635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Digital Portfolio project aims to create an </a:t>
            </a:r>
            <a:r>
              <a:rPr lang="en-US" dirty="0" err="1"/>
              <a:t>interactiveand</a:t>
            </a:r>
            <a:r>
              <a:rPr lang="en-US" dirty="0"/>
              <a:t> visually appealing online platform where </a:t>
            </a:r>
            <a:r>
              <a:rPr lang="en-US" dirty="0" err="1"/>
              <a:t>individualscan</a:t>
            </a:r>
            <a:r>
              <a:rPr lang="en-US" dirty="0"/>
              <a:t> showcase their personal information, skills, </a:t>
            </a:r>
            <a:r>
              <a:rPr lang="en-US" dirty="0" err="1"/>
              <a:t>projects,and</a:t>
            </a:r>
            <a:r>
              <a:rPr lang="en-US" dirty="0"/>
              <a:t> achievements. The portfolio serves as a </a:t>
            </a:r>
            <a:r>
              <a:rPr lang="en-US" dirty="0" err="1"/>
              <a:t>modernalternative</a:t>
            </a:r>
            <a:r>
              <a:rPr lang="en-US" dirty="0"/>
              <a:t> to traditional resumes or printed </a:t>
            </a:r>
            <a:r>
              <a:rPr lang="en-US" dirty="0" err="1"/>
              <a:t>portfolios,providing</a:t>
            </a:r>
            <a:r>
              <a:rPr lang="en-US" dirty="0"/>
              <a:t> a centralized space that is accessible </a:t>
            </a:r>
            <a:r>
              <a:rPr lang="en-US" dirty="0" err="1"/>
              <a:t>anytimeand</a:t>
            </a:r>
            <a:r>
              <a:rPr lang="en-US" dirty="0"/>
              <a:t> anywhere The portfolio is designed to be user-friendly and responsive, ensuring that visitors can </a:t>
            </a:r>
            <a:r>
              <a:rPr lang="en-US" dirty="0" err="1"/>
              <a:t>easilynavigate</a:t>
            </a:r>
            <a:r>
              <a:rPr lang="en-US" dirty="0"/>
              <a:t> through sectionsAbout Me: A brief introduction with profile picture </a:t>
            </a:r>
            <a:r>
              <a:rPr lang="en-US" dirty="0" err="1"/>
              <a:t>andbackground</a:t>
            </a:r>
            <a:r>
              <a:rPr lang="en-US" dirty="0"/>
              <a:t>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582874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60E63-BB45-30A2-B058-EE558113D40E}"/>
              </a:ext>
            </a:extLst>
          </p:cNvPr>
          <p:cNvSpPr txBox="1"/>
          <p:nvPr/>
        </p:nvSpPr>
        <p:spPr>
          <a:xfrm>
            <a:off x="1462217" y="1336774"/>
            <a:ext cx="61097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1.Potential Employers or Recruiters – They view your portfolio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to assess your skills, projects, and suitability for a job or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internship.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2.Clients or Customers – For freelancers or service providers,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clients use the portfolio to evaluate past work and decide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whether to hire you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3.Teachers, Mentors, or Evaluators – In an academic context,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instructors or mentors might use it to review your projects or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assignments.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4.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Peers or Colleagues – Other professionals or students might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explore your portfolio for collaboration or inspiration.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  <a:latin typeface="Helvetica" pitchFamily="2" charset="0"/>
              </a:rPr>
              <a:t>5.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General Public / Visitors – Anyone interested in learning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about your work, achievements, or creative projects.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 idx="4294967295"/>
          </p:nvPr>
        </p:nvSpPr>
        <p:spPr>
          <a:xfrm>
            <a:off x="0" y="857250"/>
            <a:ext cx="9763125" cy="5762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2ED6BD-362A-1B40-B862-419A554B4000}"/>
              </a:ext>
            </a:extLst>
          </p:cNvPr>
          <p:cNvSpPr txBox="1"/>
          <p:nvPr/>
        </p:nvSpPr>
        <p:spPr>
          <a:xfrm>
            <a:off x="3041136" y="751344"/>
            <a:ext cx="61097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1.HTML (Hypertext Markup Language) – For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structuring the content of the portfolio.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2. CSS (Cascading Style Sheets) – For styling,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layout, and visual presentation.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3. JavaScript – To add interactivity and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dynamic features (e.g., animations, sliders,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modal pop-ups).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4. Image Editing Tools – Tools like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Photoshop,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Canva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, or GIMP to prepare and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optimize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images for the portfolio.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5. Code Editors – Tools like VS Code, Sublime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Text, or Code Pen for writing and testing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code.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6. Version Control – Tools like Git and GitHub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for managing code versions and sharing the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portfolio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7. Web Hosting / Deployment Platforms –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Platforms like GitHub Pages to make the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portfolio accessible online.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66E67-844B-3429-CCE7-75FC3E4715CB}"/>
              </a:ext>
            </a:extLst>
          </p:cNvPr>
          <p:cNvSpPr txBox="1"/>
          <p:nvPr/>
        </p:nvSpPr>
        <p:spPr>
          <a:xfrm>
            <a:off x="5058032" y="25180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0B914A8-A575-274F-CE18-0C78F062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693A2-29EC-3824-9130-40D4B2A251F3}"/>
              </a:ext>
            </a:extLst>
          </p:cNvPr>
          <p:cNvSpPr txBox="1"/>
          <p:nvPr/>
        </p:nvSpPr>
        <p:spPr>
          <a:xfrm>
            <a:off x="1747837" y="1543397"/>
            <a:ext cx="61097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1. Plan the purpose (job, study,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freelancing).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2. Choose your best work (quality over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quantity).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3.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Organize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 content into sections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(About Me, Skills, Projects, Contact).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4. Keep design clean and easy to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navigate.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5. Use multimedia (images, videos,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documents).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6. Pick the right platform (website,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Behance</a:t>
            </a: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, GitHub, Google Drive).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7. Make it mobile-friendly and fast to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load.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8. Add personal branding (photo, bio,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logo).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BED4A-1145-7D97-F845-E222706B3C12}"/>
              </a:ext>
            </a:extLst>
          </p:cNvPr>
          <p:cNvSpPr txBox="1"/>
          <p:nvPr/>
        </p:nvSpPr>
        <p:spPr>
          <a:xfrm>
            <a:off x="1666875" y="1293163"/>
            <a:ext cx="61097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1. Home Page – Name, photo/logo, and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short intro.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2. About Me – Background, goals, or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bio.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3. Skills – Technical and creative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strengths.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4. Projects/Work – Best samples with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images &amp; links.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5. Resume/Achievements – Education,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experience, award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6. Contact – Email, social media, or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Helvetica" pitchFamily="2" charset="0"/>
              </a:rPr>
              <a:t>form.</a:t>
            </a:r>
            <a:endParaRPr lang="en-IN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Digital Portfolio </vt:lpstr>
      <vt:lpstr>AGENDA</vt:lpstr>
      <vt:lpstr>PROBLEM STATEMENT</vt:lpstr>
      <vt:lpstr>PROJECT OVERVIEW</vt:lpstr>
      <vt:lpstr>WHO ARE THE END USERS?</vt:lpstr>
      <vt:lpstr>TOOLS</vt:lpstr>
      <vt:lpstr>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mez r</cp:lastModifiedBy>
  <cp:revision>25</cp:revision>
  <dcterms:created xsi:type="dcterms:W3CDTF">2024-03-29T15:07:22Z</dcterms:created>
  <dcterms:modified xsi:type="dcterms:W3CDTF">2025-09-05T12:52:02Z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