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en-GB" sz="2400" dirty="0"/>
              <a:t>MITHRA B</a:t>
            </a:r>
            <a:endParaRPr lang="en-US" sz="2400" dirty="0"/>
          </a:p>
          <a:p>
            <a:r>
              <a:rPr lang="en-US" sz="2400" dirty="0"/>
              <a:t>REGISTER NO AND NMID: </a:t>
            </a:r>
            <a:r>
              <a:rPr lang="en-GB" sz="2400" dirty="0"/>
              <a:t>2428c0095 7A14A7311B53ADA8E954CCEC12A27DF4</a:t>
            </a:r>
            <a:endParaRPr lang="en-US" sz="2400" dirty="0">
              <a:cs typeface="Calibri"/>
            </a:endParaRPr>
          </a:p>
          <a:p>
            <a:r>
              <a:rPr lang="en-US" sz="2400" dirty="0"/>
              <a:t>DEPARTMENT: </a:t>
            </a:r>
            <a:r>
              <a:rPr lang="en-GB" sz="2400" dirty="0"/>
              <a:t>BSC AIML</a:t>
            </a:r>
            <a:endParaRPr lang="en-US" sz="2400" dirty="0"/>
          </a:p>
          <a:p>
            <a:r>
              <a:rPr lang="en-US" sz="2400" dirty="0"/>
              <a:t>COLLEGE: COLLEGE/ UNIVERSITY</a:t>
            </a:r>
            <a:r>
              <a:rPr lang="en-GB" sz="2400" dirty="0"/>
              <a:t>:Sri Krishna </a:t>
            </a:r>
            <a:r>
              <a:rPr lang="en-GB" sz="2400" dirty="0" err="1"/>
              <a:t>Adithya</a:t>
            </a:r>
            <a:r>
              <a:rPr lang="en-GB" sz="2400" dirty="0"/>
              <a:t> college of arts and science </a:t>
            </a:r>
            <a:r>
              <a:rPr lang="en-GB" sz="2400" dirty="0" err="1"/>
              <a:t>Bharathiyar</a:t>
            </a:r>
            <a:r>
              <a:rPr lang="en-GB" sz="2400" dirty="0"/>
              <a:t>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1442713"/>
            <a:ext cx="2912269" cy="4832092"/>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development of my Digital Portfolio successfully provided a professional platform to present my skills, projects, and achievements. The portfolio demonstrates</a:t>
            </a:r>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33EE2EA-6D6E-832F-9B07-3ECCF78D2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056" y="1442713"/>
            <a:ext cx="2466975" cy="47603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4225668-64A2-58EC-525E-590C2275B466}"/>
              </a:ext>
            </a:extLst>
          </p:cNvPr>
          <p:cNvSpPr txBox="1"/>
          <p:nvPr/>
        </p:nvSpPr>
        <p:spPr>
          <a:xfrm>
            <a:off x="755332" y="1273969"/>
            <a:ext cx="5764531" cy="2862322"/>
          </a:xfrm>
          <a:prstGeom prst="rect">
            <a:avLst/>
          </a:prstGeom>
          <a:noFill/>
        </p:spPr>
        <p:txBody>
          <a:bodyPr wrap="square">
            <a:spAutoFit/>
          </a:bodyPr>
          <a:lstStyle/>
          <a:p>
            <a:r>
              <a:rPr lang="en-US" b="1" dirty="0"/>
              <a:t>The Digital Portfolio successfully provides a professional and interactive platform to showcase my skills, projects, and achievements. It overcomes the limitations of traditional resumes by offering an engaging, accessible, and responsive design that works across all devices. This project not only enhances my personal branding but also improves my chances of connecting with recruiters, clients, and </a:t>
            </a:r>
            <a:r>
              <a:rPr lang="en-US" b="1" dirty="0" err="1"/>
              <a:t>collaborators.In</a:t>
            </a:r>
            <a:r>
              <a:rPr lang="en-US" b="1" dirty="0"/>
              <a:t> conclusion, the portfolio has achieved its objective of creating a modern, user-friendly, and impactful representation of my work and abilities.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flipH="1">
            <a:off x="1093325" y="857250"/>
            <a:ext cx="3944724"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GB" sz="4250" spc="25" dirty="0"/>
            </a:br>
            <a:r>
              <a:rPr lang="en-GB" sz="4250" b="0" spc="25" dirty="0"/>
              <a:t>My portfolio</a:t>
            </a:r>
            <a:r>
              <a:rPr lang="en-GB" sz="4250" spc="25" dirty="0"/>
              <a:t>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15FA795-4AB5-A3B2-BEBC-A181F2CA9C93}"/>
              </a:ext>
            </a:extLst>
          </p:cNvPr>
          <p:cNvSpPr txBox="1"/>
          <p:nvPr/>
        </p:nvSpPr>
        <p:spPr>
          <a:xfrm>
            <a:off x="928687" y="1547813"/>
            <a:ext cx="5036343" cy="3693319"/>
          </a:xfrm>
          <a:prstGeom prst="rect">
            <a:avLst/>
          </a:prstGeom>
          <a:noFill/>
        </p:spPr>
        <p:txBody>
          <a:bodyPr wrap="square">
            <a:spAutoFit/>
          </a:bodyPr>
          <a:lstStyle/>
          <a:p>
            <a:r>
              <a:rPr lang="en-US" b="1" dirty="0"/>
              <a:t>In today’s digital world, first impressions are often made online. Traditional resumes and offline introductions limit the ability to showcase creativity, technical skills, and projects effectively. There is a need for a digital portfolio that presents my skills, achievements, and projects in an engaging, professional, and accessible </a:t>
            </a:r>
            <a:r>
              <a:rPr lang="en-US" b="1" dirty="0" err="1"/>
              <a:t>format.This</a:t>
            </a:r>
            <a:r>
              <a:rPr lang="en-US" b="1" dirty="0"/>
              <a:t> portfolio aims to solve the problem of limited visibility and communication of personal capabilities by providing a structured, interactive, and visually appealing platform where potential employers, clients, or collaborators can easily explore my work and connect with 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241D3E0-F548-8CB5-76B1-1E8E963B5BEE}"/>
              </a:ext>
            </a:extLst>
          </p:cNvPr>
          <p:cNvSpPr txBox="1"/>
          <p:nvPr/>
        </p:nvSpPr>
        <p:spPr>
          <a:xfrm>
            <a:off x="488156" y="1695450"/>
            <a:ext cx="6119813" cy="4247317"/>
          </a:xfrm>
          <a:prstGeom prst="rect">
            <a:avLst/>
          </a:prstGeom>
          <a:noFill/>
        </p:spPr>
        <p:txBody>
          <a:bodyPr wrap="square">
            <a:spAutoFit/>
          </a:bodyPr>
          <a:lstStyle/>
          <a:p>
            <a:r>
              <a:rPr lang="en-US" b="1" dirty="0"/>
              <a:t>Digital Portfolio</a:t>
            </a:r>
            <a:endParaRPr lang="en-GB" b="1" dirty="0"/>
          </a:p>
          <a:p>
            <a:r>
              <a:rPr lang="en-US" dirty="0"/>
              <a:t>The Digital Portfolio is a personal website designed to showcase my skills, projects, and achievements in a professional and visually engaging way. Unlike traditional resumes, this portfolio provides an interactive platform where visitors can easily learn about me, view my work, and connect with </a:t>
            </a:r>
            <a:r>
              <a:rPr lang="en-US" dirty="0" err="1"/>
              <a:t>me.The</a:t>
            </a:r>
            <a:r>
              <a:rPr lang="en-US" dirty="0"/>
              <a:t> portfolio consists of the following sections:</a:t>
            </a:r>
            <a:endParaRPr lang="en-GB" dirty="0"/>
          </a:p>
          <a:p>
            <a:r>
              <a:rPr lang="en-US" b="1" dirty="0"/>
              <a:t>Home</a:t>
            </a:r>
            <a:r>
              <a:rPr lang="en-US" dirty="0"/>
              <a:t> – A welcoming introduction with my name, a short tagline, and navigation to other </a:t>
            </a:r>
            <a:r>
              <a:rPr lang="en-US" dirty="0" err="1"/>
              <a:t>sections.About</a:t>
            </a:r>
            <a:r>
              <a:rPr lang="en-US" dirty="0"/>
              <a:t> Me – A brief overview of my background, profile photo, and a summary of my skills and interests.</a:t>
            </a:r>
            <a:endParaRPr lang="en-GB" dirty="0"/>
          </a:p>
          <a:p>
            <a:r>
              <a:rPr lang="en-US" b="1" dirty="0"/>
              <a:t>Projects</a:t>
            </a:r>
            <a:r>
              <a:rPr lang="en-US" dirty="0"/>
              <a:t> – A dedicated space to highlight my key projects with descriptions and links to live demos or code repositories.</a:t>
            </a:r>
            <a:endParaRPr lang="en-GB" dirty="0"/>
          </a:p>
          <a:p>
            <a:r>
              <a:rPr lang="en-US" b="1" dirty="0"/>
              <a:t>Contact</a:t>
            </a:r>
            <a:r>
              <a:rPr lang="en-US" dirty="0"/>
              <a:t> – Contact details including email, phone number, and social media links for easy communication.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9EB7587-E1E9-ED26-B6C8-571DB2CF6FD2}"/>
              </a:ext>
            </a:extLst>
          </p:cNvPr>
          <p:cNvSpPr txBox="1"/>
          <p:nvPr/>
        </p:nvSpPr>
        <p:spPr>
          <a:xfrm>
            <a:off x="845344" y="2019300"/>
            <a:ext cx="5679281" cy="3139321"/>
          </a:xfrm>
          <a:prstGeom prst="rect">
            <a:avLst/>
          </a:prstGeom>
          <a:noFill/>
        </p:spPr>
        <p:txBody>
          <a:bodyPr wrap="square">
            <a:spAutoFit/>
          </a:bodyPr>
          <a:lstStyle/>
          <a:p>
            <a:r>
              <a:rPr lang="en-US" b="1" dirty="0"/>
              <a:t>Recruiters / Hiring Managers</a:t>
            </a:r>
            <a:endParaRPr lang="en-GB" b="1" dirty="0"/>
          </a:p>
          <a:p>
            <a:r>
              <a:rPr lang="en-US" dirty="0"/>
              <a:t>To evaluate my skills, projects, and achievements before offering job opportunities.</a:t>
            </a:r>
            <a:endParaRPr lang="en-GB" dirty="0"/>
          </a:p>
          <a:p>
            <a:r>
              <a:rPr lang="en-US" dirty="0"/>
              <a:t>2. College Faculty / </a:t>
            </a:r>
            <a:r>
              <a:rPr lang="en-US" dirty="0" err="1"/>
              <a:t>EvaluatorsTo</a:t>
            </a:r>
            <a:r>
              <a:rPr lang="en-US" dirty="0"/>
              <a:t> review my portfolio as part of academic submissions or project assessments.</a:t>
            </a:r>
            <a:endParaRPr lang="en-GB" dirty="0"/>
          </a:p>
          <a:p>
            <a:r>
              <a:rPr lang="en-US" dirty="0"/>
              <a:t>3. Clients (if you take freelance work)To explore my previous work and decide whether to collaborate.</a:t>
            </a:r>
            <a:endParaRPr lang="en-GB" dirty="0"/>
          </a:p>
          <a:p>
            <a:r>
              <a:rPr lang="en-US" dirty="0"/>
              <a:t>4. Peers &amp; </a:t>
            </a:r>
            <a:r>
              <a:rPr lang="en-US" dirty="0" err="1"/>
              <a:t>CollaboratorsTo</a:t>
            </a:r>
            <a:r>
              <a:rPr lang="en-US" dirty="0"/>
              <a:t> connect with me for team projects, hackathons, or research work.</a:t>
            </a:r>
            <a:endParaRPr lang="en-GB" dirty="0"/>
          </a:p>
          <a:p>
            <a:r>
              <a:rPr lang="en-US" dirty="0"/>
              <a:t>5. General Audience / </a:t>
            </a:r>
            <a:r>
              <a:rPr lang="en-US" dirty="0" err="1"/>
              <a:t>VisitorsAnyone</a:t>
            </a:r>
            <a:r>
              <a:rPr lang="en-US" dirty="0"/>
              <a:t> interested in knowing about my skills, interests, and achievements.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9CD8FA5-F217-4209-3361-5BD50FE04609}"/>
              </a:ext>
            </a:extLst>
          </p:cNvPr>
          <p:cNvSpPr txBox="1"/>
          <p:nvPr/>
        </p:nvSpPr>
        <p:spPr>
          <a:xfrm>
            <a:off x="3050976" y="1865293"/>
            <a:ext cx="5307211" cy="4247317"/>
          </a:xfrm>
          <a:prstGeom prst="rect">
            <a:avLst/>
          </a:prstGeom>
          <a:noFill/>
        </p:spPr>
        <p:txBody>
          <a:bodyPr wrap="square">
            <a:spAutoFit/>
          </a:bodyPr>
          <a:lstStyle/>
          <a:p>
            <a:pPr marL="342900" indent="-342900">
              <a:buAutoNum type="arabicPeriod"/>
            </a:pPr>
            <a:r>
              <a:rPr lang="en-US" dirty="0"/>
              <a:t>HTML5 – For structuring the content and layout of the portfolio website.</a:t>
            </a:r>
            <a:endParaRPr lang="en-GB" dirty="0"/>
          </a:p>
          <a:p>
            <a:pPr marL="342900" indent="-342900">
              <a:buAutoNum type="arabicPeriod"/>
            </a:pPr>
            <a:r>
              <a:rPr lang="en-US" dirty="0"/>
              <a:t>CSS3 – For styling, responsive design, and creating a visually appealing interface.</a:t>
            </a:r>
            <a:endParaRPr lang="en-GB" dirty="0"/>
          </a:p>
          <a:p>
            <a:pPr marL="342900" indent="-342900">
              <a:buAutoNum type="arabicPeriod"/>
            </a:pPr>
            <a:r>
              <a:rPr lang="en-US" dirty="0"/>
              <a:t> JavaScript – For adding interactivity, smooth navigation, and dynamic features.</a:t>
            </a:r>
            <a:endParaRPr lang="en-GB" dirty="0"/>
          </a:p>
          <a:p>
            <a:pPr marL="342900" indent="-342900">
              <a:buAutoNum type="arabicPeriod"/>
            </a:pPr>
            <a:r>
              <a:rPr lang="en-US" dirty="0"/>
              <a:t>. </a:t>
            </a:r>
            <a:r>
              <a:rPr lang="en-US" dirty="0" err="1"/>
              <a:t>CodePen</a:t>
            </a:r>
            <a:r>
              <a:rPr lang="en-US" dirty="0"/>
              <a:t> / VS Code – As the development environment for writing and testing code.</a:t>
            </a:r>
            <a:endParaRPr lang="en-GB" dirty="0"/>
          </a:p>
          <a:p>
            <a:pPr marL="342900" indent="-342900">
              <a:buAutoNum type="arabicPeriod"/>
            </a:pPr>
            <a:r>
              <a:rPr lang="en-US" dirty="0"/>
              <a:t>Responsive Design Techniques – Ensuring the portfolio works seamlessly on desktops, tablets, and mobile devices.</a:t>
            </a:r>
            <a:endParaRPr lang="en-GB" dirty="0"/>
          </a:p>
          <a:p>
            <a:pPr marL="342900" indent="-342900">
              <a:buAutoNum type="arabicPeriod"/>
            </a:pPr>
            <a:r>
              <a:rPr lang="en-US" dirty="0"/>
              <a:t>Version Control (</a:t>
            </a:r>
            <a:r>
              <a:rPr lang="en-US" dirty="0" err="1"/>
              <a:t>Git</a:t>
            </a:r>
            <a:r>
              <a:rPr lang="en-US" dirty="0"/>
              <a:t>/GitHub) – For maintaining code versions and hosting the portfolio online.</a:t>
            </a:r>
            <a:endParaRPr lang="en-GB" dirty="0"/>
          </a:p>
          <a:p>
            <a:pPr marL="342900" indent="-342900">
              <a:buAutoNum type="arabicPeriod"/>
            </a:pPr>
            <a:r>
              <a:rPr lang="en-US" dirty="0"/>
              <a:t>. Image Optimization Tools – To reduce file size and improve loading speed.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2BD29FC-6C64-3F5D-751F-88BF63D4630D}"/>
              </a:ext>
            </a:extLst>
          </p:cNvPr>
          <p:cNvSpPr txBox="1"/>
          <p:nvPr/>
        </p:nvSpPr>
        <p:spPr>
          <a:xfrm>
            <a:off x="739775" y="1178718"/>
            <a:ext cx="7177881" cy="2308324"/>
          </a:xfrm>
          <a:prstGeom prst="rect">
            <a:avLst/>
          </a:prstGeom>
          <a:noFill/>
        </p:spPr>
        <p:txBody>
          <a:bodyPr wrap="square">
            <a:spAutoFit/>
          </a:bodyPr>
          <a:lstStyle/>
          <a:p>
            <a:r>
              <a:rPr lang="en-US" dirty="0"/>
              <a:t>The digital portfolio is designed with a clean, modern, and user-friendly layout to ensure easy navigation and readability. The design follows a section-wise structure, allowing visitors to smoothly move through different parts of the portfolio.</a:t>
            </a:r>
            <a:endParaRPr lang="en-GB" dirty="0"/>
          </a:p>
          <a:p>
            <a:r>
              <a:rPr lang="en-US" b="1" dirty="0"/>
              <a:t>Header / Navigation Bar</a:t>
            </a:r>
            <a:r>
              <a:rPr lang="en-US" dirty="0"/>
              <a:t> – Contains links to different sections (Home, About, Projects, Contact).</a:t>
            </a:r>
            <a:endParaRPr lang="en-GB" dirty="0"/>
          </a:p>
          <a:p>
            <a:r>
              <a:rPr lang="en-US" b="1" dirty="0"/>
              <a:t>Home Section</a:t>
            </a:r>
            <a:r>
              <a:rPr lang="en-US" dirty="0"/>
              <a:t> – A welcoming introduction with my name, a short tagline, and a call-to-action button like “View My 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0FBDA87-FCFA-D891-5127-87A7EE516ACC}"/>
              </a:ext>
            </a:extLst>
          </p:cNvPr>
          <p:cNvSpPr txBox="1"/>
          <p:nvPr/>
        </p:nvSpPr>
        <p:spPr>
          <a:xfrm>
            <a:off x="976313" y="1345406"/>
            <a:ext cx="7774781" cy="3970318"/>
          </a:xfrm>
          <a:prstGeom prst="rect">
            <a:avLst/>
          </a:prstGeom>
          <a:noFill/>
        </p:spPr>
        <p:txBody>
          <a:bodyPr wrap="square">
            <a:spAutoFit/>
          </a:bodyPr>
          <a:lstStyle/>
          <a:p>
            <a:pPr marL="342900" indent="-342900">
              <a:buAutoNum type="arabicPeriod"/>
            </a:pPr>
            <a:r>
              <a:rPr lang="en-US" dirty="0"/>
              <a:t>Responsive Design – Works seamlessly on desktops, tablets, and smartphones.</a:t>
            </a:r>
            <a:endParaRPr lang="en-GB" dirty="0"/>
          </a:p>
          <a:p>
            <a:pPr marL="342900" indent="-342900">
              <a:buAutoNum type="arabicPeriod"/>
            </a:pPr>
            <a:r>
              <a:rPr lang="en-US" dirty="0"/>
              <a:t>Interactive Navigation – Smooth scrolling and clickable menu links for easy movement between sections.</a:t>
            </a:r>
            <a:endParaRPr lang="en-GB" dirty="0"/>
          </a:p>
          <a:p>
            <a:pPr marL="342900" indent="-342900">
              <a:buAutoNum type="arabicPeriod"/>
            </a:pPr>
            <a:r>
              <a:rPr lang="en-US" dirty="0"/>
              <a:t> Profile Showcase – A dedicated section with photo, bio, and key skills.</a:t>
            </a:r>
            <a:endParaRPr lang="en-GB" dirty="0"/>
          </a:p>
          <a:p>
            <a:pPr marL="342900" indent="-342900">
              <a:buAutoNum type="arabicPeriod"/>
            </a:pPr>
            <a:r>
              <a:rPr lang="en-US" dirty="0"/>
              <a:t>Project Gallery – Displays projects in cards/boxes with descriptions, images, and links to demos or source code.</a:t>
            </a:r>
            <a:endParaRPr lang="en-GB" dirty="0"/>
          </a:p>
          <a:p>
            <a:pPr marL="342900" indent="-342900">
              <a:buAutoNum type="arabicPeriod"/>
            </a:pPr>
            <a:r>
              <a:rPr lang="en-US" dirty="0"/>
              <a:t>Contact Form / Details – Allows visitors to connect via email, phone number, or social media.</a:t>
            </a:r>
            <a:endParaRPr lang="en-GB" dirty="0"/>
          </a:p>
          <a:p>
            <a:pPr marL="342900" indent="-342900">
              <a:buAutoNum type="arabicPeriod"/>
            </a:pPr>
            <a:r>
              <a:rPr lang="en-US" dirty="0"/>
              <a:t> Downloadable Resume Option – Provides a quick way to access my resume in PDF format.</a:t>
            </a:r>
            <a:endParaRPr lang="en-GB" dirty="0"/>
          </a:p>
          <a:p>
            <a:pPr marL="342900" indent="-342900">
              <a:buAutoNum type="arabicPeriod"/>
            </a:pPr>
            <a:r>
              <a:rPr lang="en-US" dirty="0"/>
              <a:t>Modern UI/UX Design – Clean layout, consistent colors, and professional typography for a good user experience.8. Performance Optimization – Fast loading with optimized images and code.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My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23</cp:revision>
  <dcterms:created xsi:type="dcterms:W3CDTF">2024-03-29T15:07:22Z</dcterms:created>
  <dcterms:modified xsi:type="dcterms:W3CDTF">2025-09-10T10:34:08Z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