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6256000" cy="9144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75" d="100"/>
          <a:sy n="75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1219200" y="2840566"/>
            <a:ext cx="13817600" cy="1960033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2438400" y="5181600"/>
            <a:ext cx="11379200" cy="23368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07532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95448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6723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931633" y="6433"/>
            <a:ext cx="6325235" cy="913828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82" y="0"/>
                </a:moveTo>
                <a:lnTo>
                  <a:pt x="14329" y="21598"/>
                </a:lnTo>
              </a:path>
              <a:path w="21600" h="21600">
                <a:moveTo>
                  <a:pt x="21597" y="11629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25400" cmpd="sng" cap="flat">
            <a:solidFill>
              <a:srgbClr val="5ECAED"/>
            </a:solidFill>
            <a:prstDash val="solid"/>
            <a:round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2242986" y="0"/>
            <a:ext cx="4013834" cy="91446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21598"/>
                </a:moveTo>
                <a:lnTo>
                  <a:pt x="0" y="21598"/>
                </a:lnTo>
                <a:lnTo>
                  <a:pt x="14669" y="0"/>
                </a:lnTo>
                <a:lnTo>
                  <a:pt x="21596" y="0"/>
                </a:lnTo>
                <a:lnTo>
                  <a:pt x="21596" y="21598"/>
                </a:lnTo>
                <a:close/>
              </a:path>
            </a:pathLst>
          </a:custGeom>
          <a:solidFill xmlns:a="http://schemas.openxmlformats.org/drawingml/2006/main">
            <a:srgbClr val="5ECA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2804032" y="0"/>
            <a:ext cx="3452494" cy="91446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21598"/>
                </a:moveTo>
                <a:lnTo>
                  <a:pt x="10084" y="21598"/>
                </a:lnTo>
                <a:lnTo>
                  <a:pt x="0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 xmlns:a="http://schemas.openxmlformats.org/drawingml/2006/main">
            <a:srgbClr val="5ECA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1912781" y="4064062"/>
            <a:ext cx="4344035" cy="508063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7" y="21597"/>
                </a:moveTo>
                <a:lnTo>
                  <a:pt x="0" y="21597"/>
                </a:lnTo>
                <a:lnTo>
                  <a:pt x="21597" y="0"/>
                </a:lnTo>
                <a:lnTo>
                  <a:pt x="21597" y="21597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2450763" y="0"/>
            <a:ext cx="3805553" cy="91446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21598"/>
                </a:moveTo>
                <a:lnTo>
                  <a:pt x="18693" y="21598"/>
                </a:lnTo>
                <a:lnTo>
                  <a:pt x="0" y="0"/>
                </a:lnTo>
                <a:lnTo>
                  <a:pt x="21599" y="0"/>
                </a:lnTo>
                <a:lnTo>
                  <a:pt x="21599" y="21598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4529022" y="0"/>
            <a:ext cx="1727834" cy="91446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2" y="21598"/>
                </a:moveTo>
                <a:lnTo>
                  <a:pt x="0" y="21598"/>
                </a:lnTo>
                <a:lnTo>
                  <a:pt x="17042" y="0"/>
                </a:lnTo>
                <a:lnTo>
                  <a:pt x="21592" y="0"/>
                </a:lnTo>
                <a:lnTo>
                  <a:pt x="21592" y="21598"/>
                </a:lnTo>
                <a:close/>
              </a:path>
            </a:pathLst>
          </a:custGeom>
          <a:solidFill xmlns:a="http://schemas.openxmlformats.org/drawingml/2006/main">
            <a:srgbClr val="2D82C2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4581885" y="0"/>
            <a:ext cx="1674495" cy="91446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21598"/>
                </a:moveTo>
                <a:lnTo>
                  <a:pt x="19169" y="21598"/>
                </a:lnTo>
                <a:lnTo>
                  <a:pt x="0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 xmlns:a="http://schemas.openxmlformats.org/drawingml/2006/main">
            <a:srgbClr val="216191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3830509" y="4787972"/>
            <a:ext cx="2426334" cy="43567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21597"/>
                </a:moveTo>
                <a:lnTo>
                  <a:pt x="0" y="21597"/>
                </a:lnTo>
                <a:lnTo>
                  <a:pt x="21594" y="0"/>
                </a:lnTo>
                <a:lnTo>
                  <a:pt x="21594" y="21597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5346781"/>
            <a:ext cx="597535" cy="37979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5ECA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2082800" y="3924299"/>
            <a:ext cx="9147811" cy="24434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5527040" y="8503920"/>
            <a:ext cx="5201921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812800" y="8503920"/>
            <a:ext cx="373888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5036800" y="8645525"/>
            <a:ext cx="254634" cy="2158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39700" indent="0">
              <a:lnSpc>
                <a:spcPts val="1525"/>
              </a:lnSpc>
            </a:pPr>
            <a:fld id="{CAD2D6BD-DE1B-4B5F-8B41-2702339687B9}" type="slidenum">
              <a:rPr lang="en-US" altLang="zh-CN" sz="1500" b="0" i="1" u="none" strike="noStrike" kern="0" cap="none" spc="-50" baseline="0">
                <a:solidFill>
                  <a:srgbClr val="2D93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500" b="0" i="1" spc="-50">
              <a:solidFill>
                <a:srgbClr val="2D936A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1966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7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931633" y="6433"/>
            <a:ext cx="6325235" cy="913828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82" y="0"/>
                </a:moveTo>
                <a:lnTo>
                  <a:pt x="14329" y="21598"/>
                </a:lnTo>
              </a:path>
              <a:path w="21600" h="21600">
                <a:moveTo>
                  <a:pt x="21597" y="11629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25400" cmpd="sng" cap="flat">
            <a:solidFill>
              <a:srgbClr val="5ECAED"/>
            </a:solidFill>
            <a:prstDash val="solid"/>
            <a:round/>
          </a:ln>
        </p:spPr>
      </p:sp>
      <p:sp>
        <p:nvSpPr>
          <p:cNvPr id="7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2242986" y="0"/>
            <a:ext cx="4013834" cy="91446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21598"/>
                </a:moveTo>
                <a:lnTo>
                  <a:pt x="0" y="21598"/>
                </a:lnTo>
                <a:lnTo>
                  <a:pt x="14669" y="0"/>
                </a:lnTo>
                <a:lnTo>
                  <a:pt x="21596" y="0"/>
                </a:lnTo>
                <a:lnTo>
                  <a:pt x="21596" y="21598"/>
                </a:lnTo>
                <a:close/>
              </a:path>
            </a:pathLst>
          </a:custGeom>
          <a:solidFill xmlns:a="http://schemas.openxmlformats.org/drawingml/2006/main">
            <a:srgbClr val="5ECA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7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2804032" y="0"/>
            <a:ext cx="3452494" cy="91446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21598"/>
                </a:moveTo>
                <a:lnTo>
                  <a:pt x="10084" y="21598"/>
                </a:lnTo>
                <a:lnTo>
                  <a:pt x="0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 xmlns:a="http://schemas.openxmlformats.org/drawingml/2006/main">
            <a:srgbClr val="5ECA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7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1912781" y="4064062"/>
            <a:ext cx="4344035" cy="508063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7" y="21597"/>
                </a:moveTo>
                <a:lnTo>
                  <a:pt x="0" y="21597"/>
                </a:lnTo>
                <a:lnTo>
                  <a:pt x="21597" y="0"/>
                </a:lnTo>
                <a:lnTo>
                  <a:pt x="21597" y="21597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7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2450763" y="0"/>
            <a:ext cx="3805553" cy="91446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21598"/>
                </a:moveTo>
                <a:lnTo>
                  <a:pt x="18693" y="21598"/>
                </a:lnTo>
                <a:lnTo>
                  <a:pt x="0" y="0"/>
                </a:lnTo>
                <a:lnTo>
                  <a:pt x="21599" y="0"/>
                </a:lnTo>
                <a:lnTo>
                  <a:pt x="21599" y="21598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7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4529022" y="0"/>
            <a:ext cx="1727834" cy="91446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2" y="21598"/>
                </a:moveTo>
                <a:lnTo>
                  <a:pt x="0" y="21598"/>
                </a:lnTo>
                <a:lnTo>
                  <a:pt x="17042" y="0"/>
                </a:lnTo>
                <a:lnTo>
                  <a:pt x="21592" y="0"/>
                </a:lnTo>
                <a:lnTo>
                  <a:pt x="21592" y="21598"/>
                </a:lnTo>
                <a:close/>
              </a:path>
            </a:pathLst>
          </a:custGeom>
          <a:solidFill xmlns:a="http://schemas.openxmlformats.org/drawingml/2006/main">
            <a:srgbClr val="2D82C2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4581885" y="0"/>
            <a:ext cx="1674495" cy="91446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21598"/>
                </a:moveTo>
                <a:lnTo>
                  <a:pt x="19169" y="21598"/>
                </a:lnTo>
                <a:lnTo>
                  <a:pt x="0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 xmlns:a="http://schemas.openxmlformats.org/drawingml/2006/main">
            <a:srgbClr val="216191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3830509" y="4787972"/>
            <a:ext cx="2426334" cy="43567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21597"/>
                </a:moveTo>
                <a:lnTo>
                  <a:pt x="0" y="21597"/>
                </a:lnTo>
                <a:lnTo>
                  <a:pt x="21594" y="0"/>
                </a:lnTo>
                <a:lnTo>
                  <a:pt x="21594" y="21597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5346781"/>
            <a:ext cx="597535" cy="37979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5ECA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5527040" y="8503920"/>
            <a:ext cx="5201921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6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812800" y="8503920"/>
            <a:ext cx="373888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6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5036800" y="8645525"/>
            <a:ext cx="254634" cy="2158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39700" indent="0">
              <a:lnSpc>
                <a:spcPts val="1525"/>
              </a:lnSpc>
            </a:pPr>
            <a:fld id="{CAD2D6BD-DE1B-4B5F-8B41-2702339687B9}" type="slidenum">
              <a:rPr lang="en-US" altLang="zh-CN" sz="1500" b="0" i="1" u="none" strike="noStrike" kern="0" cap="none" spc="-50" baseline="0">
                <a:solidFill>
                  <a:srgbClr val="2D93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500" b="0" i="1" spc="-50">
              <a:solidFill>
                <a:srgbClr val="2D936A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949836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0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931633" y="6433"/>
            <a:ext cx="6325235" cy="913828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82" y="0"/>
                </a:moveTo>
                <a:lnTo>
                  <a:pt x="14329" y="21598"/>
                </a:lnTo>
              </a:path>
              <a:path w="21600" h="21600">
                <a:moveTo>
                  <a:pt x="21597" y="11629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25400" cmpd="sng" cap="flat">
            <a:solidFill>
              <a:srgbClr val="5ECAED"/>
            </a:solidFill>
            <a:prstDash val="solid"/>
            <a:round/>
          </a:ln>
        </p:spPr>
      </p:sp>
      <p:sp>
        <p:nvSpPr>
          <p:cNvPr id="20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2242986" y="0"/>
            <a:ext cx="4013834" cy="91446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21598"/>
                </a:moveTo>
                <a:lnTo>
                  <a:pt x="0" y="21598"/>
                </a:lnTo>
                <a:lnTo>
                  <a:pt x="14669" y="0"/>
                </a:lnTo>
                <a:lnTo>
                  <a:pt x="21596" y="0"/>
                </a:lnTo>
                <a:lnTo>
                  <a:pt x="21596" y="21598"/>
                </a:lnTo>
                <a:close/>
              </a:path>
            </a:pathLst>
          </a:custGeom>
          <a:solidFill xmlns:a="http://schemas.openxmlformats.org/drawingml/2006/main">
            <a:srgbClr val="5ECA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0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2804032" y="0"/>
            <a:ext cx="3452494" cy="91446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21598"/>
                </a:moveTo>
                <a:lnTo>
                  <a:pt x="10084" y="21598"/>
                </a:lnTo>
                <a:lnTo>
                  <a:pt x="0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 xmlns:a="http://schemas.openxmlformats.org/drawingml/2006/main">
            <a:srgbClr val="5ECA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0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1912781" y="4064062"/>
            <a:ext cx="4344035" cy="508063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7" y="21597"/>
                </a:moveTo>
                <a:lnTo>
                  <a:pt x="0" y="21597"/>
                </a:lnTo>
                <a:lnTo>
                  <a:pt x="21597" y="0"/>
                </a:lnTo>
                <a:lnTo>
                  <a:pt x="21597" y="21597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0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2450763" y="0"/>
            <a:ext cx="3805553" cy="91446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21598"/>
                </a:moveTo>
                <a:lnTo>
                  <a:pt x="18693" y="21598"/>
                </a:lnTo>
                <a:lnTo>
                  <a:pt x="0" y="0"/>
                </a:lnTo>
                <a:lnTo>
                  <a:pt x="21599" y="0"/>
                </a:lnTo>
                <a:lnTo>
                  <a:pt x="21599" y="21598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0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4529022" y="0"/>
            <a:ext cx="1727834" cy="91446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2" y="21598"/>
                </a:moveTo>
                <a:lnTo>
                  <a:pt x="0" y="21598"/>
                </a:lnTo>
                <a:lnTo>
                  <a:pt x="17042" y="0"/>
                </a:lnTo>
                <a:lnTo>
                  <a:pt x="21592" y="0"/>
                </a:lnTo>
                <a:lnTo>
                  <a:pt x="21592" y="21598"/>
                </a:lnTo>
                <a:close/>
              </a:path>
            </a:pathLst>
          </a:custGeom>
          <a:solidFill xmlns:a="http://schemas.openxmlformats.org/drawingml/2006/main">
            <a:srgbClr val="2D82C2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0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4581885" y="0"/>
            <a:ext cx="1674495" cy="91446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21598"/>
                </a:moveTo>
                <a:lnTo>
                  <a:pt x="19169" y="21598"/>
                </a:lnTo>
                <a:lnTo>
                  <a:pt x="0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 xmlns:a="http://schemas.openxmlformats.org/drawingml/2006/main">
            <a:srgbClr val="216191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0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3830509" y="4787972"/>
            <a:ext cx="2426334" cy="43567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21597"/>
                </a:moveTo>
                <a:lnTo>
                  <a:pt x="0" y="21597"/>
                </a:lnTo>
                <a:lnTo>
                  <a:pt x="21594" y="0"/>
                </a:lnTo>
                <a:lnTo>
                  <a:pt x="21594" y="21597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0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5346781"/>
            <a:ext cx="597535" cy="37979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5ECA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2471589" y="7150209"/>
            <a:ext cx="610234" cy="61023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 xmlns:a="http://schemas.openxmlformats.org/drawingml/2006/main">
            <a:srgbClr val="41AF5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28235" y="2260634"/>
            <a:ext cx="419100" cy="432433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568"/>
                </a:moveTo>
                <a:lnTo>
                  <a:pt x="0" y="21568"/>
                </a:lnTo>
                <a:lnTo>
                  <a:pt x="0" y="0"/>
                </a:lnTo>
                <a:lnTo>
                  <a:pt x="21600" y="0"/>
                </a:lnTo>
                <a:lnTo>
                  <a:pt x="21600" y="21568"/>
                </a:lnTo>
                <a:close/>
              </a:path>
            </a:pathLst>
          </a:custGeom>
          <a:solidFill xmlns:a="http://schemas.openxmlformats.org/drawingml/2006/main">
            <a:srgbClr val="2D82C2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2471589" y="7861419"/>
            <a:ext cx="241300" cy="2413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2D936A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213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2222500" y="8623300"/>
            <a:ext cx="101599" cy="2413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21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265631" y="1049933"/>
            <a:ext cx="916940" cy="5765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325" y="4192"/>
                </a:moveTo>
                <a:lnTo>
                  <a:pt x="10110" y="2658"/>
                </a:lnTo>
                <a:lnTo>
                  <a:pt x="9523" y="1520"/>
                </a:lnTo>
                <a:lnTo>
                  <a:pt x="8746" y="733"/>
                </a:lnTo>
                <a:lnTo>
                  <a:pt x="7843" y="253"/>
                </a:lnTo>
                <a:lnTo>
                  <a:pt x="6926" y="43"/>
                </a:lnTo>
                <a:lnTo>
                  <a:pt x="6637" y="29"/>
                </a:lnTo>
                <a:lnTo>
                  <a:pt x="5852" y="96"/>
                </a:lnTo>
                <a:lnTo>
                  <a:pt x="4419" y="623"/>
                </a:lnTo>
                <a:lnTo>
                  <a:pt x="3175" y="1652"/>
                </a:lnTo>
                <a:lnTo>
                  <a:pt x="2135" y="3042"/>
                </a:lnTo>
                <a:lnTo>
                  <a:pt x="1299" y="4762"/>
                </a:lnTo>
                <a:lnTo>
                  <a:pt x="665" y="6744"/>
                </a:lnTo>
                <a:lnTo>
                  <a:pt x="239" y="8951"/>
                </a:lnTo>
                <a:lnTo>
                  <a:pt x="26" y="11244"/>
                </a:lnTo>
                <a:lnTo>
                  <a:pt x="0" y="12414"/>
                </a:lnTo>
                <a:lnTo>
                  <a:pt x="13" y="13146"/>
                </a:lnTo>
                <a:lnTo>
                  <a:pt x="118" y="14674"/>
                </a:lnTo>
                <a:lnTo>
                  <a:pt x="332" y="16257"/>
                </a:lnTo>
                <a:lnTo>
                  <a:pt x="678" y="17736"/>
                </a:lnTo>
                <a:lnTo>
                  <a:pt x="1164" y="19077"/>
                </a:lnTo>
                <a:lnTo>
                  <a:pt x="1802" y="20207"/>
                </a:lnTo>
                <a:lnTo>
                  <a:pt x="2595" y="21085"/>
                </a:lnTo>
                <a:lnTo>
                  <a:pt x="3563" y="21539"/>
                </a:lnTo>
                <a:lnTo>
                  <a:pt x="4113" y="21595"/>
                </a:lnTo>
                <a:lnTo>
                  <a:pt x="4934" y="21506"/>
                </a:lnTo>
                <a:lnTo>
                  <a:pt x="6411" y="20796"/>
                </a:lnTo>
                <a:lnTo>
                  <a:pt x="7670" y="19418"/>
                </a:lnTo>
                <a:lnTo>
                  <a:pt x="8725" y="17615"/>
                </a:lnTo>
                <a:lnTo>
                  <a:pt x="9294" y="16245"/>
                </a:lnTo>
                <a:lnTo>
                  <a:pt x="9738" y="14777"/>
                </a:lnTo>
                <a:lnTo>
                  <a:pt x="9846" y="13301"/>
                </a:lnTo>
                <a:lnTo>
                  <a:pt x="8858" y="12558"/>
                </a:lnTo>
                <a:lnTo>
                  <a:pt x="7951" y="12648"/>
                </a:lnTo>
                <a:lnTo>
                  <a:pt x="7043" y="13550"/>
                </a:lnTo>
                <a:lnTo>
                  <a:pt x="6569" y="15541"/>
                </a:lnTo>
                <a:lnTo>
                  <a:pt x="6450" y="16116"/>
                </a:lnTo>
                <a:lnTo>
                  <a:pt x="6061" y="17673"/>
                </a:lnTo>
                <a:lnTo>
                  <a:pt x="5475" y="18938"/>
                </a:lnTo>
                <a:lnTo>
                  <a:pt x="4658" y="19562"/>
                </a:lnTo>
                <a:lnTo>
                  <a:pt x="4454" y="19581"/>
                </a:lnTo>
                <a:lnTo>
                  <a:pt x="4253" y="19539"/>
                </a:lnTo>
                <a:lnTo>
                  <a:pt x="3518" y="18170"/>
                </a:lnTo>
                <a:lnTo>
                  <a:pt x="3253" y="16739"/>
                </a:lnTo>
                <a:lnTo>
                  <a:pt x="3117" y="15187"/>
                </a:lnTo>
                <a:lnTo>
                  <a:pt x="3070" y="13567"/>
                </a:lnTo>
                <a:lnTo>
                  <a:pt x="3076" y="12944"/>
                </a:lnTo>
                <a:lnTo>
                  <a:pt x="3164" y="10972"/>
                </a:lnTo>
                <a:lnTo>
                  <a:pt x="3373" y="8926"/>
                </a:lnTo>
                <a:lnTo>
                  <a:pt x="3723" y="6934"/>
                </a:lnTo>
                <a:lnTo>
                  <a:pt x="4232" y="5101"/>
                </a:lnTo>
                <a:lnTo>
                  <a:pt x="4912" y="3583"/>
                </a:lnTo>
                <a:lnTo>
                  <a:pt x="5679" y="2579"/>
                </a:lnTo>
                <a:lnTo>
                  <a:pt x="6581" y="2140"/>
                </a:lnTo>
                <a:lnTo>
                  <a:pt x="6881" y="2181"/>
                </a:lnTo>
                <a:lnTo>
                  <a:pt x="7594" y="3132"/>
                </a:lnTo>
                <a:lnTo>
                  <a:pt x="7736" y="4430"/>
                </a:lnTo>
                <a:lnTo>
                  <a:pt x="7736" y="4574"/>
                </a:lnTo>
                <a:lnTo>
                  <a:pt x="7729" y="4720"/>
                </a:lnTo>
                <a:lnTo>
                  <a:pt x="7708" y="5013"/>
                </a:lnTo>
                <a:lnTo>
                  <a:pt x="7692" y="5156"/>
                </a:lnTo>
                <a:lnTo>
                  <a:pt x="7621" y="5649"/>
                </a:lnTo>
                <a:lnTo>
                  <a:pt x="7592" y="5971"/>
                </a:lnTo>
                <a:lnTo>
                  <a:pt x="7586" y="6140"/>
                </a:lnTo>
                <a:lnTo>
                  <a:pt x="7586" y="6319"/>
                </a:lnTo>
                <a:lnTo>
                  <a:pt x="7620" y="6767"/>
                </a:lnTo>
                <a:lnTo>
                  <a:pt x="7723" y="7088"/>
                </a:lnTo>
                <a:lnTo>
                  <a:pt x="7894" y="7280"/>
                </a:lnTo>
                <a:lnTo>
                  <a:pt x="8133" y="7344"/>
                </a:lnTo>
                <a:lnTo>
                  <a:pt x="8236" y="7344"/>
                </a:lnTo>
                <a:lnTo>
                  <a:pt x="9297" y="6714"/>
                </a:lnTo>
                <a:lnTo>
                  <a:pt x="10047" y="5798"/>
                </a:lnTo>
                <a:lnTo>
                  <a:pt x="10295" y="4817"/>
                </a:lnTo>
                <a:lnTo>
                  <a:pt x="10325" y="4192"/>
                </a:lnTo>
                <a:lnTo>
                  <a:pt x="10325" y="4192"/>
                </a:lnTo>
              </a:path>
              <a:path w="21600" h="21600">
                <a:moveTo>
                  <a:pt x="21596" y="8333"/>
                </a:moveTo>
                <a:lnTo>
                  <a:pt x="21530" y="6891"/>
                </a:lnTo>
                <a:lnTo>
                  <a:pt x="21334" y="5434"/>
                </a:lnTo>
                <a:lnTo>
                  <a:pt x="21006" y="4033"/>
                </a:lnTo>
                <a:lnTo>
                  <a:pt x="20544" y="2758"/>
                </a:lnTo>
                <a:lnTo>
                  <a:pt x="19949" y="1652"/>
                </a:lnTo>
                <a:lnTo>
                  <a:pt x="19221" y="773"/>
                </a:lnTo>
                <a:lnTo>
                  <a:pt x="18711" y="382"/>
                </a:lnTo>
                <a:lnTo>
                  <a:pt x="18711" y="7614"/>
                </a:lnTo>
                <a:lnTo>
                  <a:pt x="18711" y="8420"/>
                </a:lnTo>
                <a:lnTo>
                  <a:pt x="18632" y="10050"/>
                </a:lnTo>
                <a:lnTo>
                  <a:pt x="18448" y="11933"/>
                </a:lnTo>
                <a:lnTo>
                  <a:pt x="18148" y="13890"/>
                </a:lnTo>
                <a:lnTo>
                  <a:pt x="17734" y="15790"/>
                </a:lnTo>
                <a:lnTo>
                  <a:pt x="17197" y="17425"/>
                </a:lnTo>
                <a:lnTo>
                  <a:pt x="16548" y="18660"/>
                </a:lnTo>
                <a:lnTo>
                  <a:pt x="15516" y="19508"/>
                </a:lnTo>
                <a:lnTo>
                  <a:pt x="15224" y="19543"/>
                </a:lnTo>
                <a:lnTo>
                  <a:pt x="15137" y="19543"/>
                </a:lnTo>
                <a:lnTo>
                  <a:pt x="14299" y="18942"/>
                </a:lnTo>
                <a:lnTo>
                  <a:pt x="13897" y="17493"/>
                </a:lnTo>
                <a:lnTo>
                  <a:pt x="13705" y="16089"/>
                </a:lnTo>
                <a:lnTo>
                  <a:pt x="13603" y="14276"/>
                </a:lnTo>
                <a:lnTo>
                  <a:pt x="13598" y="14055"/>
                </a:lnTo>
                <a:lnTo>
                  <a:pt x="13599" y="13089"/>
                </a:lnTo>
                <a:lnTo>
                  <a:pt x="13616" y="12513"/>
                </a:lnTo>
                <a:lnTo>
                  <a:pt x="13619" y="12466"/>
                </a:lnTo>
                <a:lnTo>
                  <a:pt x="13646" y="11926"/>
                </a:lnTo>
                <a:lnTo>
                  <a:pt x="13687" y="11320"/>
                </a:lnTo>
                <a:lnTo>
                  <a:pt x="13689" y="11294"/>
                </a:lnTo>
                <a:lnTo>
                  <a:pt x="13739" y="10724"/>
                </a:lnTo>
                <a:lnTo>
                  <a:pt x="13969" y="8917"/>
                </a:lnTo>
                <a:lnTo>
                  <a:pt x="14305" y="7181"/>
                </a:lnTo>
                <a:lnTo>
                  <a:pt x="14754" y="5532"/>
                </a:lnTo>
                <a:lnTo>
                  <a:pt x="15293" y="4083"/>
                </a:lnTo>
                <a:lnTo>
                  <a:pt x="15972" y="2869"/>
                </a:lnTo>
                <a:lnTo>
                  <a:pt x="16844" y="2191"/>
                </a:lnTo>
                <a:lnTo>
                  <a:pt x="17178" y="2140"/>
                </a:lnTo>
                <a:lnTo>
                  <a:pt x="17356" y="2140"/>
                </a:lnTo>
                <a:lnTo>
                  <a:pt x="17507" y="2177"/>
                </a:lnTo>
                <a:lnTo>
                  <a:pt x="17511" y="2177"/>
                </a:lnTo>
                <a:lnTo>
                  <a:pt x="17650" y="2252"/>
                </a:lnTo>
                <a:lnTo>
                  <a:pt x="17791" y="2322"/>
                </a:lnTo>
                <a:lnTo>
                  <a:pt x="17912" y="2447"/>
                </a:lnTo>
                <a:lnTo>
                  <a:pt x="18400" y="3963"/>
                </a:lnTo>
                <a:lnTo>
                  <a:pt x="18596" y="5532"/>
                </a:lnTo>
                <a:lnTo>
                  <a:pt x="18695" y="7108"/>
                </a:lnTo>
                <a:lnTo>
                  <a:pt x="18711" y="7614"/>
                </a:lnTo>
                <a:lnTo>
                  <a:pt x="18711" y="382"/>
                </a:lnTo>
                <a:lnTo>
                  <a:pt x="18366" y="193"/>
                </a:lnTo>
                <a:lnTo>
                  <a:pt x="17892" y="48"/>
                </a:lnTo>
                <a:lnTo>
                  <a:pt x="17389" y="0"/>
                </a:lnTo>
                <a:lnTo>
                  <a:pt x="16602" y="68"/>
                </a:lnTo>
                <a:lnTo>
                  <a:pt x="15174" y="610"/>
                </a:lnTo>
                <a:lnTo>
                  <a:pt x="13940" y="1670"/>
                </a:lnTo>
                <a:lnTo>
                  <a:pt x="12905" y="3093"/>
                </a:lnTo>
                <a:lnTo>
                  <a:pt x="12069" y="4840"/>
                </a:lnTo>
                <a:lnTo>
                  <a:pt x="11435" y="6836"/>
                </a:lnTo>
                <a:lnTo>
                  <a:pt x="11009" y="9045"/>
                </a:lnTo>
                <a:lnTo>
                  <a:pt x="10798" y="11294"/>
                </a:lnTo>
                <a:lnTo>
                  <a:pt x="10770" y="12466"/>
                </a:lnTo>
                <a:lnTo>
                  <a:pt x="10772" y="12585"/>
                </a:lnTo>
                <a:lnTo>
                  <a:pt x="10829" y="14055"/>
                </a:lnTo>
                <a:lnTo>
                  <a:pt x="11008" y="15648"/>
                </a:lnTo>
                <a:lnTo>
                  <a:pt x="11321" y="17178"/>
                </a:lnTo>
                <a:lnTo>
                  <a:pt x="11774" y="18570"/>
                </a:lnTo>
                <a:lnTo>
                  <a:pt x="12376" y="19770"/>
                </a:lnTo>
                <a:lnTo>
                  <a:pt x="13126" y="20740"/>
                </a:lnTo>
                <a:lnTo>
                  <a:pt x="14040" y="21382"/>
                </a:lnTo>
                <a:lnTo>
                  <a:pt x="15131" y="21595"/>
                </a:lnTo>
                <a:lnTo>
                  <a:pt x="15529" y="21573"/>
                </a:lnTo>
                <a:lnTo>
                  <a:pt x="16650" y="21246"/>
                </a:lnTo>
                <a:lnTo>
                  <a:pt x="17653" y="20560"/>
                </a:lnTo>
                <a:lnTo>
                  <a:pt x="18540" y="19588"/>
                </a:lnTo>
                <a:lnTo>
                  <a:pt x="19330" y="18379"/>
                </a:lnTo>
                <a:lnTo>
                  <a:pt x="20030" y="16994"/>
                </a:lnTo>
                <a:lnTo>
                  <a:pt x="20623" y="15492"/>
                </a:lnTo>
                <a:lnTo>
                  <a:pt x="21011" y="13797"/>
                </a:lnTo>
                <a:lnTo>
                  <a:pt x="21109" y="13126"/>
                </a:lnTo>
                <a:lnTo>
                  <a:pt x="21208" y="12466"/>
                </a:lnTo>
                <a:lnTo>
                  <a:pt x="21443" y="10790"/>
                </a:lnTo>
                <a:lnTo>
                  <a:pt x="21583" y="9045"/>
                </a:lnTo>
                <a:lnTo>
                  <a:pt x="21595" y="8420"/>
                </a:lnTo>
                <a:lnTo>
                  <a:pt x="21596" y="8333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2233206" y="1049933"/>
            <a:ext cx="868044" cy="5765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507" y="2307"/>
                </a:moveTo>
                <a:lnTo>
                  <a:pt x="9929" y="1063"/>
                </a:lnTo>
                <a:lnTo>
                  <a:pt x="9844" y="1063"/>
                </a:lnTo>
                <a:lnTo>
                  <a:pt x="8898" y="1374"/>
                </a:lnTo>
                <a:lnTo>
                  <a:pt x="7950" y="1851"/>
                </a:lnTo>
                <a:lnTo>
                  <a:pt x="7569" y="2245"/>
                </a:lnTo>
                <a:lnTo>
                  <a:pt x="7569" y="2780"/>
                </a:lnTo>
                <a:lnTo>
                  <a:pt x="7589" y="2976"/>
                </a:lnTo>
                <a:lnTo>
                  <a:pt x="7629" y="3129"/>
                </a:lnTo>
                <a:lnTo>
                  <a:pt x="7678" y="3189"/>
                </a:lnTo>
                <a:lnTo>
                  <a:pt x="7686" y="3219"/>
                </a:lnTo>
                <a:lnTo>
                  <a:pt x="7653" y="3219"/>
                </a:lnTo>
                <a:lnTo>
                  <a:pt x="7650" y="3658"/>
                </a:lnTo>
                <a:lnTo>
                  <a:pt x="7647" y="3756"/>
                </a:lnTo>
                <a:lnTo>
                  <a:pt x="7620" y="4093"/>
                </a:lnTo>
                <a:lnTo>
                  <a:pt x="7600" y="4267"/>
                </a:lnTo>
                <a:lnTo>
                  <a:pt x="7574" y="4445"/>
                </a:lnTo>
                <a:lnTo>
                  <a:pt x="7572" y="4469"/>
                </a:lnTo>
                <a:lnTo>
                  <a:pt x="7465" y="5610"/>
                </a:lnTo>
                <a:lnTo>
                  <a:pt x="7359" y="6770"/>
                </a:lnTo>
                <a:lnTo>
                  <a:pt x="7256" y="7941"/>
                </a:lnTo>
                <a:lnTo>
                  <a:pt x="7160" y="9076"/>
                </a:lnTo>
                <a:lnTo>
                  <a:pt x="7059" y="10223"/>
                </a:lnTo>
                <a:lnTo>
                  <a:pt x="6949" y="11372"/>
                </a:lnTo>
                <a:lnTo>
                  <a:pt x="6849" y="12360"/>
                </a:lnTo>
                <a:lnTo>
                  <a:pt x="6832" y="12524"/>
                </a:lnTo>
                <a:lnTo>
                  <a:pt x="6829" y="12550"/>
                </a:lnTo>
                <a:lnTo>
                  <a:pt x="6849" y="12360"/>
                </a:lnTo>
                <a:lnTo>
                  <a:pt x="6699" y="11723"/>
                </a:lnTo>
                <a:lnTo>
                  <a:pt x="6266" y="9835"/>
                </a:lnTo>
                <a:lnTo>
                  <a:pt x="5846" y="7941"/>
                </a:lnTo>
                <a:lnTo>
                  <a:pt x="5549" y="6564"/>
                </a:lnTo>
                <a:lnTo>
                  <a:pt x="5436" y="6036"/>
                </a:lnTo>
                <a:lnTo>
                  <a:pt x="5137" y="4616"/>
                </a:lnTo>
                <a:lnTo>
                  <a:pt x="4789" y="2966"/>
                </a:lnTo>
                <a:lnTo>
                  <a:pt x="4766" y="2832"/>
                </a:lnTo>
                <a:lnTo>
                  <a:pt x="4741" y="2693"/>
                </a:lnTo>
                <a:lnTo>
                  <a:pt x="4715" y="2550"/>
                </a:lnTo>
                <a:lnTo>
                  <a:pt x="4687" y="2394"/>
                </a:lnTo>
                <a:lnTo>
                  <a:pt x="4267" y="941"/>
                </a:lnTo>
                <a:lnTo>
                  <a:pt x="3955" y="416"/>
                </a:lnTo>
                <a:lnTo>
                  <a:pt x="3955" y="7419"/>
                </a:lnTo>
                <a:lnTo>
                  <a:pt x="3954" y="7493"/>
                </a:lnTo>
                <a:lnTo>
                  <a:pt x="3943" y="8720"/>
                </a:lnTo>
                <a:lnTo>
                  <a:pt x="3955" y="7419"/>
                </a:lnTo>
                <a:lnTo>
                  <a:pt x="3955" y="416"/>
                </a:lnTo>
                <a:lnTo>
                  <a:pt x="3904" y="347"/>
                </a:lnTo>
                <a:lnTo>
                  <a:pt x="3652" y="154"/>
                </a:lnTo>
                <a:lnTo>
                  <a:pt x="3348" y="38"/>
                </a:lnTo>
                <a:lnTo>
                  <a:pt x="2992" y="0"/>
                </a:lnTo>
                <a:lnTo>
                  <a:pt x="2602" y="15"/>
                </a:lnTo>
                <a:lnTo>
                  <a:pt x="1402" y="237"/>
                </a:lnTo>
                <a:lnTo>
                  <a:pt x="308" y="991"/>
                </a:lnTo>
                <a:lnTo>
                  <a:pt x="0" y="1420"/>
                </a:lnTo>
                <a:lnTo>
                  <a:pt x="198" y="1650"/>
                </a:lnTo>
                <a:lnTo>
                  <a:pt x="232" y="1670"/>
                </a:lnTo>
                <a:lnTo>
                  <a:pt x="378" y="1749"/>
                </a:lnTo>
                <a:lnTo>
                  <a:pt x="691" y="1670"/>
                </a:lnTo>
                <a:lnTo>
                  <a:pt x="844" y="1650"/>
                </a:lnTo>
                <a:lnTo>
                  <a:pt x="1170" y="1650"/>
                </a:lnTo>
                <a:lnTo>
                  <a:pt x="1307" y="1689"/>
                </a:lnTo>
                <a:lnTo>
                  <a:pt x="1402" y="1769"/>
                </a:lnTo>
                <a:lnTo>
                  <a:pt x="1501" y="1843"/>
                </a:lnTo>
                <a:lnTo>
                  <a:pt x="1787" y="3080"/>
                </a:lnTo>
                <a:lnTo>
                  <a:pt x="1786" y="3373"/>
                </a:lnTo>
                <a:lnTo>
                  <a:pt x="1780" y="3658"/>
                </a:lnTo>
                <a:lnTo>
                  <a:pt x="1759" y="4047"/>
                </a:lnTo>
                <a:lnTo>
                  <a:pt x="1723" y="4506"/>
                </a:lnTo>
                <a:lnTo>
                  <a:pt x="1673" y="5032"/>
                </a:lnTo>
                <a:lnTo>
                  <a:pt x="2019" y="4616"/>
                </a:lnTo>
                <a:lnTo>
                  <a:pt x="414" y="18191"/>
                </a:lnTo>
                <a:lnTo>
                  <a:pt x="334" y="19476"/>
                </a:lnTo>
                <a:lnTo>
                  <a:pt x="331" y="19610"/>
                </a:lnTo>
                <a:lnTo>
                  <a:pt x="452" y="21105"/>
                </a:lnTo>
                <a:lnTo>
                  <a:pt x="908" y="21536"/>
                </a:lnTo>
                <a:lnTo>
                  <a:pt x="1033" y="21536"/>
                </a:lnTo>
                <a:lnTo>
                  <a:pt x="2075" y="21224"/>
                </a:lnTo>
                <a:lnTo>
                  <a:pt x="3139" y="20545"/>
                </a:lnTo>
                <a:lnTo>
                  <a:pt x="3268" y="20304"/>
                </a:lnTo>
                <a:lnTo>
                  <a:pt x="3268" y="19992"/>
                </a:lnTo>
                <a:lnTo>
                  <a:pt x="3273" y="19905"/>
                </a:lnTo>
                <a:lnTo>
                  <a:pt x="3293" y="19682"/>
                </a:lnTo>
                <a:lnTo>
                  <a:pt x="3268" y="19553"/>
                </a:lnTo>
                <a:lnTo>
                  <a:pt x="3212" y="19417"/>
                </a:lnTo>
                <a:lnTo>
                  <a:pt x="3209" y="19409"/>
                </a:lnTo>
                <a:lnTo>
                  <a:pt x="3260" y="17982"/>
                </a:lnTo>
                <a:lnTo>
                  <a:pt x="3429" y="16435"/>
                </a:lnTo>
                <a:lnTo>
                  <a:pt x="3559" y="15156"/>
                </a:lnTo>
                <a:lnTo>
                  <a:pt x="3673" y="13874"/>
                </a:lnTo>
                <a:lnTo>
                  <a:pt x="3772" y="12593"/>
                </a:lnTo>
                <a:lnTo>
                  <a:pt x="3773" y="12571"/>
                </a:lnTo>
                <a:lnTo>
                  <a:pt x="3776" y="12524"/>
                </a:lnTo>
                <a:lnTo>
                  <a:pt x="3852" y="11308"/>
                </a:lnTo>
                <a:lnTo>
                  <a:pt x="3907" y="10064"/>
                </a:lnTo>
                <a:lnTo>
                  <a:pt x="3994" y="10589"/>
                </a:lnTo>
                <a:lnTo>
                  <a:pt x="4345" y="12571"/>
                </a:lnTo>
                <a:lnTo>
                  <a:pt x="4609" y="13950"/>
                </a:lnTo>
                <a:lnTo>
                  <a:pt x="4894" y="15345"/>
                </a:lnTo>
                <a:lnTo>
                  <a:pt x="5342" y="17321"/>
                </a:lnTo>
                <a:lnTo>
                  <a:pt x="5823" y="19083"/>
                </a:lnTo>
                <a:lnTo>
                  <a:pt x="6329" y="20499"/>
                </a:lnTo>
                <a:lnTo>
                  <a:pt x="7388" y="21536"/>
                </a:lnTo>
                <a:lnTo>
                  <a:pt x="7561" y="21565"/>
                </a:lnTo>
                <a:lnTo>
                  <a:pt x="7683" y="21565"/>
                </a:lnTo>
                <a:lnTo>
                  <a:pt x="8695" y="21201"/>
                </a:lnTo>
                <a:lnTo>
                  <a:pt x="9765" y="20150"/>
                </a:lnTo>
                <a:lnTo>
                  <a:pt x="10260" y="19581"/>
                </a:lnTo>
                <a:lnTo>
                  <a:pt x="9796" y="19569"/>
                </a:lnTo>
                <a:lnTo>
                  <a:pt x="9452" y="19534"/>
                </a:lnTo>
                <a:lnTo>
                  <a:pt x="9226" y="19476"/>
                </a:lnTo>
                <a:lnTo>
                  <a:pt x="9120" y="19395"/>
                </a:lnTo>
                <a:lnTo>
                  <a:pt x="9060" y="19271"/>
                </a:lnTo>
                <a:lnTo>
                  <a:pt x="9031" y="19105"/>
                </a:lnTo>
                <a:lnTo>
                  <a:pt x="9031" y="18897"/>
                </a:lnTo>
                <a:lnTo>
                  <a:pt x="9537" y="13753"/>
                </a:lnTo>
                <a:lnTo>
                  <a:pt x="10417" y="4802"/>
                </a:lnTo>
                <a:lnTo>
                  <a:pt x="10458" y="4386"/>
                </a:lnTo>
                <a:lnTo>
                  <a:pt x="10389" y="4469"/>
                </a:lnTo>
                <a:lnTo>
                  <a:pt x="10389" y="4433"/>
                </a:lnTo>
                <a:lnTo>
                  <a:pt x="10409" y="4145"/>
                </a:lnTo>
                <a:lnTo>
                  <a:pt x="10448" y="3843"/>
                </a:lnTo>
                <a:lnTo>
                  <a:pt x="10474" y="3610"/>
                </a:lnTo>
                <a:lnTo>
                  <a:pt x="10504" y="3080"/>
                </a:lnTo>
                <a:lnTo>
                  <a:pt x="10507" y="2307"/>
                </a:lnTo>
                <a:lnTo>
                  <a:pt x="10507" y="2307"/>
                </a:lnTo>
              </a:path>
              <a:path w="21600" h="21600">
                <a:moveTo>
                  <a:pt x="21593" y="4192"/>
                </a:moveTo>
                <a:lnTo>
                  <a:pt x="21365" y="2658"/>
                </a:lnTo>
                <a:lnTo>
                  <a:pt x="20745" y="1520"/>
                </a:lnTo>
                <a:lnTo>
                  <a:pt x="19924" y="733"/>
                </a:lnTo>
                <a:lnTo>
                  <a:pt x="18971" y="253"/>
                </a:lnTo>
                <a:lnTo>
                  <a:pt x="18002" y="43"/>
                </a:lnTo>
                <a:lnTo>
                  <a:pt x="17697" y="29"/>
                </a:lnTo>
                <a:lnTo>
                  <a:pt x="16867" y="96"/>
                </a:lnTo>
                <a:lnTo>
                  <a:pt x="15353" y="623"/>
                </a:lnTo>
                <a:lnTo>
                  <a:pt x="14040" y="1652"/>
                </a:lnTo>
                <a:lnTo>
                  <a:pt x="12941" y="3042"/>
                </a:lnTo>
                <a:lnTo>
                  <a:pt x="12058" y="4762"/>
                </a:lnTo>
                <a:lnTo>
                  <a:pt x="11388" y="6744"/>
                </a:lnTo>
                <a:lnTo>
                  <a:pt x="10938" y="8951"/>
                </a:lnTo>
                <a:lnTo>
                  <a:pt x="10713" y="11244"/>
                </a:lnTo>
                <a:lnTo>
                  <a:pt x="10685" y="12414"/>
                </a:lnTo>
                <a:lnTo>
                  <a:pt x="10699" y="13146"/>
                </a:lnTo>
                <a:lnTo>
                  <a:pt x="10810" y="14674"/>
                </a:lnTo>
                <a:lnTo>
                  <a:pt x="11036" y="16257"/>
                </a:lnTo>
                <a:lnTo>
                  <a:pt x="11402" y="17736"/>
                </a:lnTo>
                <a:lnTo>
                  <a:pt x="11915" y="19077"/>
                </a:lnTo>
                <a:lnTo>
                  <a:pt x="12589" y="20207"/>
                </a:lnTo>
                <a:lnTo>
                  <a:pt x="13427" y="21085"/>
                </a:lnTo>
                <a:lnTo>
                  <a:pt x="14449" y="21539"/>
                </a:lnTo>
                <a:lnTo>
                  <a:pt x="15030" y="21595"/>
                </a:lnTo>
                <a:lnTo>
                  <a:pt x="15898" y="21506"/>
                </a:lnTo>
                <a:lnTo>
                  <a:pt x="17458" y="20796"/>
                </a:lnTo>
                <a:lnTo>
                  <a:pt x="18788" y="19418"/>
                </a:lnTo>
                <a:lnTo>
                  <a:pt x="19902" y="17615"/>
                </a:lnTo>
                <a:lnTo>
                  <a:pt x="20503" y="16245"/>
                </a:lnTo>
                <a:lnTo>
                  <a:pt x="20973" y="14777"/>
                </a:lnTo>
                <a:lnTo>
                  <a:pt x="21086" y="13301"/>
                </a:lnTo>
                <a:lnTo>
                  <a:pt x="20042" y="12558"/>
                </a:lnTo>
                <a:lnTo>
                  <a:pt x="19084" y="12648"/>
                </a:lnTo>
                <a:lnTo>
                  <a:pt x="18125" y="13550"/>
                </a:lnTo>
                <a:lnTo>
                  <a:pt x="17624" y="15541"/>
                </a:lnTo>
                <a:lnTo>
                  <a:pt x="17499" y="16116"/>
                </a:lnTo>
                <a:lnTo>
                  <a:pt x="17088" y="17673"/>
                </a:lnTo>
                <a:lnTo>
                  <a:pt x="16469" y="18938"/>
                </a:lnTo>
                <a:lnTo>
                  <a:pt x="15606" y="19562"/>
                </a:lnTo>
                <a:lnTo>
                  <a:pt x="15391" y="19581"/>
                </a:lnTo>
                <a:lnTo>
                  <a:pt x="15178" y="19539"/>
                </a:lnTo>
                <a:lnTo>
                  <a:pt x="14402" y="18170"/>
                </a:lnTo>
                <a:lnTo>
                  <a:pt x="14122" y="16739"/>
                </a:lnTo>
                <a:lnTo>
                  <a:pt x="13979" y="15187"/>
                </a:lnTo>
                <a:lnTo>
                  <a:pt x="13929" y="13567"/>
                </a:lnTo>
                <a:lnTo>
                  <a:pt x="13935" y="12944"/>
                </a:lnTo>
                <a:lnTo>
                  <a:pt x="14028" y="10972"/>
                </a:lnTo>
                <a:lnTo>
                  <a:pt x="14248" y="8926"/>
                </a:lnTo>
                <a:lnTo>
                  <a:pt x="14618" y="6934"/>
                </a:lnTo>
                <a:lnTo>
                  <a:pt x="15156" y="5101"/>
                </a:lnTo>
                <a:lnTo>
                  <a:pt x="15875" y="3583"/>
                </a:lnTo>
                <a:lnTo>
                  <a:pt x="16684" y="2579"/>
                </a:lnTo>
                <a:lnTo>
                  <a:pt x="17638" y="2140"/>
                </a:lnTo>
                <a:lnTo>
                  <a:pt x="17955" y="2181"/>
                </a:lnTo>
                <a:lnTo>
                  <a:pt x="18707" y="3132"/>
                </a:lnTo>
                <a:lnTo>
                  <a:pt x="18857" y="4430"/>
                </a:lnTo>
                <a:lnTo>
                  <a:pt x="18857" y="4574"/>
                </a:lnTo>
                <a:lnTo>
                  <a:pt x="18850" y="4720"/>
                </a:lnTo>
                <a:lnTo>
                  <a:pt x="18827" y="5013"/>
                </a:lnTo>
                <a:lnTo>
                  <a:pt x="18811" y="5156"/>
                </a:lnTo>
                <a:lnTo>
                  <a:pt x="18735" y="5649"/>
                </a:lnTo>
                <a:lnTo>
                  <a:pt x="18706" y="5971"/>
                </a:lnTo>
                <a:lnTo>
                  <a:pt x="18699" y="6140"/>
                </a:lnTo>
                <a:lnTo>
                  <a:pt x="18699" y="6319"/>
                </a:lnTo>
                <a:lnTo>
                  <a:pt x="18735" y="6767"/>
                </a:lnTo>
                <a:lnTo>
                  <a:pt x="18843" y="7088"/>
                </a:lnTo>
                <a:lnTo>
                  <a:pt x="19024" y="7280"/>
                </a:lnTo>
                <a:lnTo>
                  <a:pt x="19277" y="7344"/>
                </a:lnTo>
                <a:lnTo>
                  <a:pt x="19385" y="7344"/>
                </a:lnTo>
                <a:lnTo>
                  <a:pt x="20506" y="6714"/>
                </a:lnTo>
                <a:lnTo>
                  <a:pt x="21298" y="5798"/>
                </a:lnTo>
                <a:lnTo>
                  <a:pt x="21560" y="4817"/>
                </a:lnTo>
                <a:lnTo>
                  <a:pt x="21593" y="4192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3160315" y="1049139"/>
            <a:ext cx="376555" cy="57658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6" y="1714"/>
                </a:moveTo>
                <a:lnTo>
                  <a:pt x="470" y="1618"/>
                </a:lnTo>
                <a:lnTo>
                  <a:pt x="0" y="1390"/>
                </a:lnTo>
                <a:lnTo>
                  <a:pt x="691" y="975"/>
                </a:lnTo>
                <a:lnTo>
                  <a:pt x="3141" y="237"/>
                </a:lnTo>
                <a:lnTo>
                  <a:pt x="5835" y="14"/>
                </a:lnTo>
                <a:lnTo>
                  <a:pt x="6715" y="0"/>
                </a:lnTo>
                <a:lnTo>
                  <a:pt x="7134" y="14"/>
                </a:lnTo>
                <a:lnTo>
                  <a:pt x="7216" y="14"/>
                </a:lnTo>
                <a:lnTo>
                  <a:pt x="9305" y="643"/>
                </a:lnTo>
                <a:lnTo>
                  <a:pt x="10258" y="1618"/>
                </a:lnTo>
                <a:lnTo>
                  <a:pt x="1960" y="1618"/>
                </a:lnTo>
                <a:lnTo>
                  <a:pt x="1559" y="1640"/>
                </a:lnTo>
                <a:lnTo>
                  <a:pt x="1217" y="1680"/>
                </a:lnTo>
                <a:lnTo>
                  <a:pt x="876" y="1714"/>
                </a:lnTo>
                <a:lnTo>
                  <a:pt x="876" y="1714"/>
                </a:lnTo>
              </a:path>
              <a:path w="21600" h="21600">
                <a:moveTo>
                  <a:pt x="6740" y="21591"/>
                </a:moveTo>
                <a:lnTo>
                  <a:pt x="4077" y="21591"/>
                </a:lnTo>
                <a:lnTo>
                  <a:pt x="3252" y="21545"/>
                </a:lnTo>
                <a:lnTo>
                  <a:pt x="1198" y="20374"/>
                </a:lnTo>
                <a:lnTo>
                  <a:pt x="808" y="18926"/>
                </a:lnTo>
                <a:lnTo>
                  <a:pt x="808" y="18792"/>
                </a:lnTo>
                <a:lnTo>
                  <a:pt x="815" y="18654"/>
                </a:lnTo>
                <a:lnTo>
                  <a:pt x="841" y="18408"/>
                </a:lnTo>
                <a:lnTo>
                  <a:pt x="846" y="18366"/>
                </a:lnTo>
                <a:lnTo>
                  <a:pt x="872" y="18230"/>
                </a:lnTo>
                <a:lnTo>
                  <a:pt x="910" y="18101"/>
                </a:lnTo>
                <a:lnTo>
                  <a:pt x="3938" y="4571"/>
                </a:lnTo>
                <a:lnTo>
                  <a:pt x="4006" y="4353"/>
                </a:lnTo>
                <a:lnTo>
                  <a:pt x="4052" y="4145"/>
                </a:lnTo>
                <a:lnTo>
                  <a:pt x="4075" y="3947"/>
                </a:lnTo>
                <a:lnTo>
                  <a:pt x="4105" y="3749"/>
                </a:lnTo>
                <a:lnTo>
                  <a:pt x="4117" y="3586"/>
                </a:lnTo>
                <a:lnTo>
                  <a:pt x="4120" y="3080"/>
                </a:lnTo>
                <a:lnTo>
                  <a:pt x="4094" y="2839"/>
                </a:lnTo>
                <a:lnTo>
                  <a:pt x="3987" y="2393"/>
                </a:lnTo>
                <a:lnTo>
                  <a:pt x="3892" y="2215"/>
                </a:lnTo>
                <a:lnTo>
                  <a:pt x="3756" y="2081"/>
                </a:lnTo>
                <a:lnTo>
                  <a:pt x="3627" y="1942"/>
                </a:lnTo>
                <a:lnTo>
                  <a:pt x="3448" y="1831"/>
                </a:lnTo>
                <a:lnTo>
                  <a:pt x="3221" y="1746"/>
                </a:lnTo>
                <a:lnTo>
                  <a:pt x="3001" y="1662"/>
                </a:lnTo>
                <a:lnTo>
                  <a:pt x="2671" y="1618"/>
                </a:lnTo>
                <a:lnTo>
                  <a:pt x="10258" y="1618"/>
                </a:lnTo>
                <a:lnTo>
                  <a:pt x="10647" y="3080"/>
                </a:lnTo>
                <a:lnTo>
                  <a:pt x="10654" y="3248"/>
                </a:lnTo>
                <a:lnTo>
                  <a:pt x="10646" y="3545"/>
                </a:lnTo>
                <a:lnTo>
                  <a:pt x="10645" y="3586"/>
                </a:lnTo>
                <a:lnTo>
                  <a:pt x="10617" y="3932"/>
                </a:lnTo>
                <a:lnTo>
                  <a:pt x="10571" y="4285"/>
                </a:lnTo>
                <a:lnTo>
                  <a:pt x="10506" y="4646"/>
                </a:lnTo>
                <a:lnTo>
                  <a:pt x="7296" y="18897"/>
                </a:lnTo>
                <a:lnTo>
                  <a:pt x="7296" y="19189"/>
                </a:lnTo>
                <a:lnTo>
                  <a:pt x="8131" y="19640"/>
                </a:lnTo>
                <a:lnTo>
                  <a:pt x="18989" y="19640"/>
                </a:lnTo>
                <a:lnTo>
                  <a:pt x="18954" y="19662"/>
                </a:lnTo>
                <a:lnTo>
                  <a:pt x="16183" y="20707"/>
                </a:lnTo>
                <a:lnTo>
                  <a:pt x="13074" y="21292"/>
                </a:lnTo>
                <a:lnTo>
                  <a:pt x="9834" y="21536"/>
                </a:lnTo>
                <a:lnTo>
                  <a:pt x="7734" y="21580"/>
                </a:lnTo>
                <a:lnTo>
                  <a:pt x="6740" y="21591"/>
                </a:lnTo>
                <a:lnTo>
                  <a:pt x="6740" y="21591"/>
                </a:lnTo>
              </a:path>
              <a:path w="21600" h="21600">
                <a:moveTo>
                  <a:pt x="15704" y="16126"/>
                </a:moveTo>
                <a:lnTo>
                  <a:pt x="15624" y="16091"/>
                </a:lnTo>
                <a:lnTo>
                  <a:pt x="15366" y="15893"/>
                </a:lnTo>
                <a:lnTo>
                  <a:pt x="15800" y="15697"/>
                </a:lnTo>
                <a:lnTo>
                  <a:pt x="17968" y="15142"/>
                </a:lnTo>
                <a:lnTo>
                  <a:pt x="19532" y="15009"/>
                </a:lnTo>
                <a:lnTo>
                  <a:pt x="19851" y="15009"/>
                </a:lnTo>
                <a:lnTo>
                  <a:pt x="21551" y="15859"/>
                </a:lnTo>
                <a:lnTo>
                  <a:pt x="15389" y="15859"/>
                </a:lnTo>
                <a:lnTo>
                  <a:pt x="15514" y="15868"/>
                </a:lnTo>
                <a:lnTo>
                  <a:pt x="15605" y="15997"/>
                </a:lnTo>
                <a:lnTo>
                  <a:pt x="15704" y="16126"/>
                </a:lnTo>
                <a:lnTo>
                  <a:pt x="15704" y="16126"/>
                </a:lnTo>
              </a:path>
              <a:path w="21600" h="21600">
                <a:moveTo>
                  <a:pt x="18989" y="19640"/>
                </a:moveTo>
                <a:lnTo>
                  <a:pt x="8525" y="19640"/>
                </a:lnTo>
                <a:lnTo>
                  <a:pt x="8949" y="19623"/>
                </a:lnTo>
                <a:lnTo>
                  <a:pt x="9410" y="19573"/>
                </a:lnTo>
                <a:lnTo>
                  <a:pt x="11533" y="19056"/>
                </a:lnTo>
                <a:lnTo>
                  <a:pt x="13454" y="18161"/>
                </a:lnTo>
                <a:lnTo>
                  <a:pt x="14758" y="16780"/>
                </a:lnTo>
                <a:lnTo>
                  <a:pt x="14797" y="16488"/>
                </a:lnTo>
                <a:lnTo>
                  <a:pt x="14797" y="16324"/>
                </a:lnTo>
                <a:lnTo>
                  <a:pt x="14911" y="16171"/>
                </a:lnTo>
                <a:lnTo>
                  <a:pt x="15139" y="16027"/>
                </a:lnTo>
                <a:lnTo>
                  <a:pt x="15230" y="15968"/>
                </a:lnTo>
                <a:lnTo>
                  <a:pt x="15389" y="15859"/>
                </a:lnTo>
                <a:lnTo>
                  <a:pt x="15443" y="15859"/>
                </a:lnTo>
                <a:lnTo>
                  <a:pt x="15366" y="15893"/>
                </a:lnTo>
                <a:lnTo>
                  <a:pt x="15624" y="16091"/>
                </a:lnTo>
                <a:lnTo>
                  <a:pt x="15704" y="16126"/>
                </a:lnTo>
                <a:lnTo>
                  <a:pt x="21564" y="16126"/>
                </a:lnTo>
                <a:lnTo>
                  <a:pt x="21560" y="16225"/>
                </a:lnTo>
                <a:lnTo>
                  <a:pt x="21063" y="17749"/>
                </a:lnTo>
                <a:lnTo>
                  <a:pt x="19712" y="19179"/>
                </a:lnTo>
                <a:lnTo>
                  <a:pt x="18989" y="19640"/>
                </a:lnTo>
                <a:lnTo>
                  <a:pt x="18989" y="19640"/>
                </a:lnTo>
              </a:path>
              <a:path w="21600" h="21600">
                <a:moveTo>
                  <a:pt x="21564" y="16126"/>
                </a:moveTo>
                <a:lnTo>
                  <a:pt x="15704" y="16126"/>
                </a:lnTo>
                <a:lnTo>
                  <a:pt x="15605" y="15997"/>
                </a:lnTo>
                <a:lnTo>
                  <a:pt x="15514" y="15868"/>
                </a:lnTo>
                <a:lnTo>
                  <a:pt x="15389" y="15859"/>
                </a:lnTo>
                <a:lnTo>
                  <a:pt x="21551" y="15859"/>
                </a:lnTo>
                <a:lnTo>
                  <a:pt x="21569" y="15968"/>
                </a:lnTo>
                <a:lnTo>
                  <a:pt x="21564" y="16126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pic>
        <p:nvPicPr>
          <p:cNvPr id="217" name="图片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3592115" y="1049932"/>
            <a:ext cx="1485900" cy="57646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2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5128814" y="1049932"/>
            <a:ext cx="422274" cy="57594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78" y="1751"/>
                </a:moveTo>
                <a:lnTo>
                  <a:pt x="478" y="1671"/>
                </a:lnTo>
                <a:lnTo>
                  <a:pt x="408" y="1652"/>
                </a:lnTo>
                <a:lnTo>
                  <a:pt x="0" y="1421"/>
                </a:lnTo>
                <a:lnTo>
                  <a:pt x="633" y="993"/>
                </a:lnTo>
                <a:lnTo>
                  <a:pt x="2882" y="238"/>
                </a:lnTo>
                <a:lnTo>
                  <a:pt x="5349" y="14"/>
                </a:lnTo>
                <a:lnTo>
                  <a:pt x="6151" y="0"/>
                </a:lnTo>
                <a:lnTo>
                  <a:pt x="6883" y="38"/>
                </a:lnTo>
                <a:lnTo>
                  <a:pt x="8772" y="942"/>
                </a:lnTo>
                <a:lnTo>
                  <a:pt x="9288" y="1652"/>
                </a:lnTo>
                <a:lnTo>
                  <a:pt x="1735" y="1652"/>
                </a:lnTo>
                <a:lnTo>
                  <a:pt x="1421" y="1671"/>
                </a:lnTo>
                <a:lnTo>
                  <a:pt x="778" y="1751"/>
                </a:lnTo>
                <a:lnTo>
                  <a:pt x="778" y="1751"/>
                </a:lnTo>
              </a:path>
              <a:path w="21600" h="21600">
                <a:moveTo>
                  <a:pt x="19604" y="13767"/>
                </a:moveTo>
                <a:lnTo>
                  <a:pt x="14251" y="13767"/>
                </a:lnTo>
                <a:lnTo>
                  <a:pt x="14697" y="13641"/>
                </a:lnTo>
                <a:lnTo>
                  <a:pt x="14230" y="12686"/>
                </a:lnTo>
                <a:lnTo>
                  <a:pt x="14078" y="12373"/>
                </a:lnTo>
                <a:lnTo>
                  <a:pt x="14286" y="11384"/>
                </a:lnTo>
                <a:lnTo>
                  <a:pt x="14511" y="10234"/>
                </a:lnTo>
                <a:lnTo>
                  <a:pt x="14718" y="9086"/>
                </a:lnTo>
                <a:lnTo>
                  <a:pt x="14917" y="7950"/>
                </a:lnTo>
                <a:lnTo>
                  <a:pt x="15129" y="6777"/>
                </a:lnTo>
                <a:lnTo>
                  <a:pt x="15346" y="5616"/>
                </a:lnTo>
                <a:lnTo>
                  <a:pt x="15566" y="4474"/>
                </a:lnTo>
                <a:lnTo>
                  <a:pt x="15570" y="4450"/>
                </a:lnTo>
                <a:lnTo>
                  <a:pt x="15733" y="3222"/>
                </a:lnTo>
                <a:lnTo>
                  <a:pt x="15800" y="3222"/>
                </a:lnTo>
                <a:lnTo>
                  <a:pt x="15783" y="3192"/>
                </a:lnTo>
                <a:lnTo>
                  <a:pt x="15682" y="3133"/>
                </a:lnTo>
                <a:lnTo>
                  <a:pt x="15601" y="2979"/>
                </a:lnTo>
                <a:lnTo>
                  <a:pt x="15560" y="2783"/>
                </a:lnTo>
                <a:lnTo>
                  <a:pt x="15560" y="2247"/>
                </a:lnTo>
                <a:lnTo>
                  <a:pt x="17518" y="1534"/>
                </a:lnTo>
                <a:lnTo>
                  <a:pt x="19904" y="1103"/>
                </a:lnTo>
                <a:lnTo>
                  <a:pt x="20236" y="1064"/>
                </a:lnTo>
                <a:lnTo>
                  <a:pt x="20412" y="1064"/>
                </a:lnTo>
                <a:lnTo>
                  <a:pt x="21600" y="2309"/>
                </a:lnTo>
                <a:lnTo>
                  <a:pt x="21593" y="3083"/>
                </a:lnTo>
                <a:lnTo>
                  <a:pt x="21592" y="3133"/>
                </a:lnTo>
                <a:lnTo>
                  <a:pt x="21572" y="3341"/>
                </a:lnTo>
                <a:lnTo>
                  <a:pt x="21569" y="3376"/>
                </a:lnTo>
                <a:lnTo>
                  <a:pt x="21534" y="3594"/>
                </a:lnTo>
                <a:lnTo>
                  <a:pt x="21531" y="3614"/>
                </a:lnTo>
                <a:lnTo>
                  <a:pt x="21478" y="3847"/>
                </a:lnTo>
                <a:lnTo>
                  <a:pt x="21396" y="4150"/>
                </a:lnTo>
                <a:lnTo>
                  <a:pt x="21356" y="4437"/>
                </a:lnTo>
                <a:lnTo>
                  <a:pt x="21356" y="4474"/>
                </a:lnTo>
                <a:lnTo>
                  <a:pt x="20787" y="4807"/>
                </a:lnTo>
                <a:lnTo>
                  <a:pt x="21414" y="4807"/>
                </a:lnTo>
                <a:lnTo>
                  <a:pt x="19604" y="13767"/>
                </a:lnTo>
                <a:lnTo>
                  <a:pt x="19604" y="13767"/>
                </a:lnTo>
              </a:path>
              <a:path w="21600" h="21600">
                <a:moveTo>
                  <a:pt x="3440" y="5038"/>
                </a:moveTo>
                <a:lnTo>
                  <a:pt x="3672" y="3376"/>
                </a:lnTo>
                <a:lnTo>
                  <a:pt x="3674" y="3083"/>
                </a:lnTo>
                <a:lnTo>
                  <a:pt x="3655" y="2887"/>
                </a:lnTo>
                <a:lnTo>
                  <a:pt x="2882" y="1771"/>
                </a:lnTo>
                <a:lnTo>
                  <a:pt x="2686" y="1691"/>
                </a:lnTo>
                <a:lnTo>
                  <a:pt x="2405" y="1652"/>
                </a:lnTo>
                <a:lnTo>
                  <a:pt x="9288" y="1652"/>
                </a:lnTo>
                <a:lnTo>
                  <a:pt x="9693" y="2552"/>
                </a:lnTo>
                <a:lnTo>
                  <a:pt x="9747" y="2696"/>
                </a:lnTo>
                <a:lnTo>
                  <a:pt x="9798" y="2835"/>
                </a:lnTo>
                <a:lnTo>
                  <a:pt x="9845" y="2969"/>
                </a:lnTo>
                <a:lnTo>
                  <a:pt x="10560" y="4621"/>
                </a:lnTo>
                <a:lnTo>
                  <a:pt x="4151" y="4621"/>
                </a:lnTo>
                <a:lnTo>
                  <a:pt x="3440" y="5038"/>
                </a:lnTo>
                <a:lnTo>
                  <a:pt x="3440" y="5038"/>
                </a:lnTo>
              </a:path>
              <a:path w="21600" h="21600">
                <a:moveTo>
                  <a:pt x="21414" y="4807"/>
                </a:moveTo>
                <a:lnTo>
                  <a:pt x="20787" y="4807"/>
                </a:lnTo>
                <a:lnTo>
                  <a:pt x="21356" y="4710"/>
                </a:lnTo>
                <a:lnTo>
                  <a:pt x="21356" y="4474"/>
                </a:lnTo>
                <a:lnTo>
                  <a:pt x="21498" y="4390"/>
                </a:lnTo>
                <a:lnTo>
                  <a:pt x="21414" y="4807"/>
                </a:lnTo>
                <a:lnTo>
                  <a:pt x="21414" y="4807"/>
                </a:lnTo>
              </a:path>
              <a:path w="21600" h="21600">
                <a:moveTo>
                  <a:pt x="20787" y="4807"/>
                </a:moveTo>
                <a:lnTo>
                  <a:pt x="21356" y="4474"/>
                </a:lnTo>
                <a:lnTo>
                  <a:pt x="21356" y="4710"/>
                </a:lnTo>
                <a:lnTo>
                  <a:pt x="20787" y="4807"/>
                </a:lnTo>
                <a:lnTo>
                  <a:pt x="20787" y="4807"/>
                </a:lnTo>
              </a:path>
              <a:path w="21600" h="21600">
                <a:moveTo>
                  <a:pt x="2124" y="21559"/>
                </a:moveTo>
                <a:lnTo>
                  <a:pt x="1867" y="21559"/>
                </a:lnTo>
                <a:lnTo>
                  <a:pt x="1472" y="21511"/>
                </a:lnTo>
                <a:lnTo>
                  <a:pt x="680" y="20458"/>
                </a:lnTo>
                <a:lnTo>
                  <a:pt x="681" y="19632"/>
                </a:lnTo>
                <a:lnTo>
                  <a:pt x="687" y="19497"/>
                </a:lnTo>
                <a:lnTo>
                  <a:pt x="693" y="19371"/>
                </a:lnTo>
                <a:lnTo>
                  <a:pt x="4151" y="4621"/>
                </a:lnTo>
                <a:lnTo>
                  <a:pt x="10560" y="4621"/>
                </a:lnTo>
                <a:lnTo>
                  <a:pt x="11175" y="6042"/>
                </a:lnTo>
                <a:lnTo>
                  <a:pt x="11407" y="6571"/>
                </a:lnTo>
                <a:lnTo>
                  <a:pt x="7521" y="6571"/>
                </a:lnTo>
                <a:lnTo>
                  <a:pt x="7186" y="7501"/>
                </a:lnTo>
                <a:lnTo>
                  <a:pt x="7463" y="8338"/>
                </a:lnTo>
                <a:lnTo>
                  <a:pt x="7805" y="9391"/>
                </a:lnTo>
                <a:lnTo>
                  <a:pt x="8001" y="9984"/>
                </a:lnTo>
                <a:lnTo>
                  <a:pt x="8032" y="10075"/>
                </a:lnTo>
                <a:lnTo>
                  <a:pt x="7919" y="11320"/>
                </a:lnTo>
                <a:lnTo>
                  <a:pt x="7763" y="12537"/>
                </a:lnTo>
                <a:lnTo>
                  <a:pt x="7757" y="12585"/>
                </a:lnTo>
                <a:lnTo>
                  <a:pt x="7754" y="12606"/>
                </a:lnTo>
                <a:lnTo>
                  <a:pt x="7551" y="13890"/>
                </a:lnTo>
                <a:lnTo>
                  <a:pt x="7315" y="15172"/>
                </a:lnTo>
                <a:lnTo>
                  <a:pt x="7048" y="16454"/>
                </a:lnTo>
                <a:lnTo>
                  <a:pt x="6750" y="17734"/>
                </a:lnTo>
                <a:lnTo>
                  <a:pt x="6702" y="18002"/>
                </a:lnTo>
                <a:lnTo>
                  <a:pt x="6665" y="18285"/>
                </a:lnTo>
                <a:lnTo>
                  <a:pt x="6611" y="18875"/>
                </a:lnTo>
                <a:lnTo>
                  <a:pt x="6600" y="19103"/>
                </a:lnTo>
                <a:lnTo>
                  <a:pt x="6597" y="19431"/>
                </a:lnTo>
                <a:lnTo>
                  <a:pt x="6536" y="19438"/>
                </a:lnTo>
                <a:lnTo>
                  <a:pt x="6604" y="19438"/>
                </a:lnTo>
                <a:lnTo>
                  <a:pt x="6719" y="19575"/>
                </a:lnTo>
                <a:lnTo>
                  <a:pt x="6770" y="19704"/>
                </a:lnTo>
                <a:lnTo>
                  <a:pt x="6729" y="19927"/>
                </a:lnTo>
                <a:lnTo>
                  <a:pt x="6719" y="20014"/>
                </a:lnTo>
                <a:lnTo>
                  <a:pt x="6719" y="20326"/>
                </a:lnTo>
                <a:lnTo>
                  <a:pt x="6452" y="20567"/>
                </a:lnTo>
                <a:lnTo>
                  <a:pt x="4638" y="21165"/>
                </a:lnTo>
                <a:lnTo>
                  <a:pt x="2432" y="21539"/>
                </a:lnTo>
                <a:lnTo>
                  <a:pt x="2124" y="21559"/>
                </a:lnTo>
                <a:lnTo>
                  <a:pt x="2124" y="21559"/>
                </a:lnTo>
              </a:path>
              <a:path w="21600" h="21600">
                <a:moveTo>
                  <a:pt x="8032" y="10075"/>
                </a:moveTo>
                <a:lnTo>
                  <a:pt x="8001" y="9984"/>
                </a:lnTo>
                <a:lnTo>
                  <a:pt x="7805" y="9391"/>
                </a:lnTo>
                <a:lnTo>
                  <a:pt x="7463" y="8338"/>
                </a:lnTo>
                <a:lnTo>
                  <a:pt x="7186" y="7501"/>
                </a:lnTo>
                <a:lnTo>
                  <a:pt x="7521" y="6571"/>
                </a:lnTo>
                <a:lnTo>
                  <a:pt x="8130" y="7427"/>
                </a:lnTo>
                <a:lnTo>
                  <a:pt x="8106" y="8730"/>
                </a:lnTo>
                <a:lnTo>
                  <a:pt x="8038" y="9984"/>
                </a:lnTo>
                <a:lnTo>
                  <a:pt x="8036" y="10028"/>
                </a:lnTo>
                <a:lnTo>
                  <a:pt x="8032" y="10075"/>
                </a:lnTo>
                <a:lnTo>
                  <a:pt x="8032" y="10075"/>
                </a:lnTo>
              </a:path>
              <a:path w="21600" h="21600">
                <a:moveTo>
                  <a:pt x="15793" y="21589"/>
                </a:moveTo>
                <a:lnTo>
                  <a:pt x="15543" y="21589"/>
                </a:lnTo>
                <a:lnTo>
                  <a:pt x="15188" y="21559"/>
                </a:lnTo>
                <a:lnTo>
                  <a:pt x="13357" y="20868"/>
                </a:lnTo>
                <a:lnTo>
                  <a:pt x="12312" y="19632"/>
                </a:lnTo>
                <a:lnTo>
                  <a:pt x="11305" y="17957"/>
                </a:lnTo>
                <a:lnTo>
                  <a:pt x="10363" y="16039"/>
                </a:lnTo>
                <a:lnTo>
                  <a:pt x="9764" y="14668"/>
                </a:lnTo>
                <a:lnTo>
                  <a:pt x="9198" y="13271"/>
                </a:lnTo>
                <a:lnTo>
                  <a:pt x="8437" y="11242"/>
                </a:lnTo>
                <a:lnTo>
                  <a:pt x="8032" y="10075"/>
                </a:lnTo>
                <a:lnTo>
                  <a:pt x="8036" y="10028"/>
                </a:lnTo>
                <a:lnTo>
                  <a:pt x="8106" y="8730"/>
                </a:lnTo>
                <a:lnTo>
                  <a:pt x="8129" y="7501"/>
                </a:lnTo>
                <a:lnTo>
                  <a:pt x="8130" y="7427"/>
                </a:lnTo>
                <a:lnTo>
                  <a:pt x="7521" y="6571"/>
                </a:lnTo>
                <a:lnTo>
                  <a:pt x="11407" y="6571"/>
                </a:lnTo>
                <a:lnTo>
                  <a:pt x="12017" y="7950"/>
                </a:lnTo>
                <a:lnTo>
                  <a:pt x="12880" y="9845"/>
                </a:lnTo>
                <a:lnTo>
                  <a:pt x="13771" y="11736"/>
                </a:lnTo>
                <a:lnTo>
                  <a:pt x="14078" y="12373"/>
                </a:lnTo>
                <a:lnTo>
                  <a:pt x="14033" y="12585"/>
                </a:lnTo>
                <a:lnTo>
                  <a:pt x="13784" y="13693"/>
                </a:lnTo>
                <a:lnTo>
                  <a:pt x="14251" y="13767"/>
                </a:lnTo>
                <a:lnTo>
                  <a:pt x="19604" y="13767"/>
                </a:lnTo>
                <a:lnTo>
                  <a:pt x="18565" y="18917"/>
                </a:lnTo>
                <a:lnTo>
                  <a:pt x="18565" y="19126"/>
                </a:lnTo>
                <a:lnTo>
                  <a:pt x="18625" y="19292"/>
                </a:lnTo>
                <a:lnTo>
                  <a:pt x="21092" y="19602"/>
                </a:lnTo>
                <a:lnTo>
                  <a:pt x="20072" y="20172"/>
                </a:lnTo>
                <a:lnTo>
                  <a:pt x="18464" y="20984"/>
                </a:lnTo>
                <a:lnTo>
                  <a:pt x="16319" y="21566"/>
                </a:lnTo>
                <a:lnTo>
                  <a:pt x="15793" y="21589"/>
                </a:lnTo>
                <a:lnTo>
                  <a:pt x="15793" y="21589"/>
                </a:lnTo>
              </a:path>
              <a:path w="21600" h="21600">
                <a:moveTo>
                  <a:pt x="14251" y="13767"/>
                </a:moveTo>
                <a:lnTo>
                  <a:pt x="13784" y="13693"/>
                </a:lnTo>
                <a:lnTo>
                  <a:pt x="14044" y="12537"/>
                </a:lnTo>
                <a:lnTo>
                  <a:pt x="14078" y="12373"/>
                </a:lnTo>
                <a:lnTo>
                  <a:pt x="14230" y="12686"/>
                </a:lnTo>
                <a:lnTo>
                  <a:pt x="14697" y="13641"/>
                </a:lnTo>
                <a:lnTo>
                  <a:pt x="14251" y="13767"/>
                </a:lnTo>
                <a:lnTo>
                  <a:pt x="14251" y="13767"/>
                </a:lnTo>
              </a:path>
              <a:path w="21600" h="21600">
                <a:moveTo>
                  <a:pt x="6597" y="19438"/>
                </a:moveTo>
                <a:lnTo>
                  <a:pt x="6536" y="19438"/>
                </a:lnTo>
                <a:lnTo>
                  <a:pt x="6597" y="19431"/>
                </a:lnTo>
                <a:lnTo>
                  <a:pt x="6597" y="19438"/>
                </a:lnTo>
                <a:close/>
              </a:path>
            </a:pathLst>
          </a:custGeom>
          <a:solidFill xmlns:a="http://schemas.openxmlformats.org/drawingml/2006/main">
            <a:srgbClr val="000000"/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098800" y="3086100"/>
            <a:ext cx="5982334" cy="11607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20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3098800" y="4800600"/>
            <a:ext cx="5551169" cy="116077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2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5527040" y="8503920"/>
            <a:ext cx="5201921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2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812800" y="8503920"/>
            <a:ext cx="373888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22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5036800" y="8645525"/>
            <a:ext cx="254634" cy="2158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39700" indent="0">
              <a:lnSpc>
                <a:spcPts val="1525"/>
              </a:lnSpc>
            </a:pPr>
            <a:fld id="{CAD2D6BD-DE1B-4B5F-8B41-2702339687B9}" type="slidenum">
              <a:rPr lang="en-US" altLang="zh-CN" sz="1500" b="0" i="1" u="none" strike="noStrike" kern="0" cap="none" spc="-50" baseline="0">
                <a:solidFill>
                  <a:srgbClr val="2D93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500" b="0" i="1" spc="-50">
              <a:solidFill>
                <a:srgbClr val="2D936A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1544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693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88777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13552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6598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43462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9069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69815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39395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931633" y="6433"/>
            <a:ext cx="6325235" cy="913828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82" y="0"/>
                </a:moveTo>
                <a:lnTo>
                  <a:pt x="14329" y="21598"/>
                </a:lnTo>
              </a:path>
              <a:path w="21600" h="21600">
                <a:moveTo>
                  <a:pt x="21597" y="11629"/>
                </a:moveTo>
                <a:lnTo>
                  <a:pt x="0" y="21598"/>
                </a:lnTo>
              </a:path>
            </a:pathLst>
          </a:custGeom>
          <a:noFill/>
          <a:ln w="25400" cmpd="sng" cap="flat">
            <a:solidFill>
              <a:srgbClr val="5ECA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12242986" y="0"/>
            <a:ext cx="4013834" cy="91446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21598"/>
                </a:moveTo>
                <a:lnTo>
                  <a:pt x="0" y="21598"/>
                </a:lnTo>
                <a:lnTo>
                  <a:pt x="14669" y="0"/>
                </a:lnTo>
                <a:lnTo>
                  <a:pt x="21596" y="0"/>
                </a:lnTo>
                <a:lnTo>
                  <a:pt x="21596" y="21598"/>
                </a:lnTo>
                <a:close/>
              </a:path>
            </a:pathLst>
          </a:custGeom>
          <a:solidFill>
            <a:srgbClr val="5ECA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12804032" y="0"/>
            <a:ext cx="3452494" cy="91446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21598"/>
                </a:moveTo>
                <a:lnTo>
                  <a:pt x="10084" y="21598"/>
                </a:lnTo>
                <a:lnTo>
                  <a:pt x="0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>
            <a:srgbClr val="5ECA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11912781" y="4064062"/>
            <a:ext cx="4344035" cy="50806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7" y="21597"/>
                </a:moveTo>
                <a:lnTo>
                  <a:pt x="0" y="21597"/>
                </a:lnTo>
                <a:lnTo>
                  <a:pt x="21597" y="0"/>
                </a:lnTo>
                <a:lnTo>
                  <a:pt x="21597" y="21597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12450763" y="0"/>
            <a:ext cx="3805553" cy="91446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21598"/>
                </a:moveTo>
                <a:lnTo>
                  <a:pt x="18693" y="21598"/>
                </a:lnTo>
                <a:lnTo>
                  <a:pt x="0" y="0"/>
                </a:lnTo>
                <a:lnTo>
                  <a:pt x="21599" y="0"/>
                </a:lnTo>
                <a:lnTo>
                  <a:pt x="21599" y="21598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14529022" y="0"/>
            <a:ext cx="1727834" cy="91446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2" y="21598"/>
                </a:moveTo>
                <a:lnTo>
                  <a:pt x="0" y="21598"/>
                </a:lnTo>
                <a:lnTo>
                  <a:pt x="17042" y="0"/>
                </a:lnTo>
                <a:lnTo>
                  <a:pt x="21592" y="0"/>
                </a:lnTo>
                <a:lnTo>
                  <a:pt x="21592" y="21598"/>
                </a:lnTo>
                <a:close/>
              </a:path>
            </a:pathLst>
          </a:custGeom>
          <a:solidFill>
            <a:srgbClr val="2D82C2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4581885" y="0"/>
            <a:ext cx="1674495" cy="91446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21598"/>
                </a:moveTo>
                <a:lnTo>
                  <a:pt x="19169" y="21598"/>
                </a:lnTo>
                <a:lnTo>
                  <a:pt x="0" y="0"/>
                </a:lnTo>
                <a:lnTo>
                  <a:pt x="21598" y="0"/>
                </a:lnTo>
                <a:lnTo>
                  <a:pt x="21598" y="21598"/>
                </a:lnTo>
                <a:close/>
              </a:path>
            </a:pathLst>
          </a:custGeom>
          <a:solidFill>
            <a:srgbClr val="216191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3830509" y="4787972"/>
            <a:ext cx="2426334" cy="43567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21597"/>
                </a:moveTo>
                <a:lnTo>
                  <a:pt x="0" y="21597"/>
                </a:lnTo>
                <a:lnTo>
                  <a:pt x="21594" y="0"/>
                </a:lnTo>
                <a:lnTo>
                  <a:pt x="21594" y="21597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0" y="5346781"/>
            <a:ext cx="597535" cy="37979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ECA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2082800" y="3924299"/>
            <a:ext cx="9147811" cy="24434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812800" y="2103120"/>
            <a:ext cx="14630401" cy="60350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 rot="0">
            <a:off x="5527040" y="8503920"/>
            <a:ext cx="5201921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 rot="0">
            <a:off x="812800" y="8503920"/>
            <a:ext cx="373888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9/18/2025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 rot="0">
            <a:off x="15036800" y="8645525"/>
            <a:ext cx="254634" cy="215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39700" indent="0">
              <a:lnSpc>
                <a:spcPts val="1525"/>
              </a:lnSpc>
            </a:pPr>
            <a:fld id="{CAD2D6BD-DE1B-4B5F-8B41-2702339687B9}" type="slidenum">
              <a:rPr lang="en-US" altLang="zh-CN" sz="1500" b="0" i="1" u="none" strike="noStrike" kern="0" cap="none" spc="-50" baseline="0">
                <a:solidFill>
                  <a:srgbClr val="2D93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500" b="0" i="1" spc="-50">
              <a:solidFill>
                <a:srgbClr val="2D936A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3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4.png"/><Relationship Id="rId3" Type="http://schemas.openxmlformats.org/officeDocument/2006/relationships/image" Target="../media/1.png"/><Relationship Id="rId4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image" Target="../media/23.jpg"/><Relationship Id="rId3" Type="http://schemas.openxmlformats.org/officeDocument/2006/relationships/image" Target="../media/24.png"/><Relationship Id="rId4" Type="http://schemas.openxmlformats.org/officeDocument/2006/relationships/image" Target="../media/25.jpg"/><Relationship Id="rId5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4.png"/><Relationship Id="rId2" Type="http://schemas.openxmlformats.org/officeDocument/2006/relationships/image" Target="../media/26.jpg"/><Relationship Id="rId3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6.png"/><Relationship Id="rId3" Type="http://schemas.openxmlformats.org/officeDocument/2006/relationships/image" Target="../media/7.png"/><Relationship Id="rId4" Type="http://schemas.openxmlformats.org/officeDocument/2006/relationships/image" Target="../media/8.png"/><Relationship Id="rId5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image" Target="../media/10.png"/><Relationship Id="rId3" Type="http://schemas.openxmlformats.org/officeDocument/2006/relationships/image" Target="../media/8.png"/><Relationship Id="rId4" Type="http://schemas.openxmlformats.org/officeDocument/2006/relationships/image" Target="../media/11.jpg"/><Relationship Id="rId5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image" Target="../media/13.png"/><Relationship Id="rId3" Type="http://schemas.openxmlformats.org/officeDocument/2006/relationships/image" Target="../media/1.png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4.png"/><Relationship Id="rId2" Type="http://schemas.openxmlformats.org/officeDocument/2006/relationships/image" Target="../media/5.png"/><Relationship Id="rId3" Type="http://schemas.openxmlformats.org/officeDocument/2006/relationships/image" Target="../media/6.png"/><Relationship Id="rId4" Type="http://schemas.openxmlformats.org/officeDocument/2006/relationships/image" Target="../media/1.png"/><Relationship Id="rId5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5.png"/><Relationship Id="rId2" Type="http://schemas.openxmlformats.org/officeDocument/2006/relationships/image" Target="../media/16.png"/><Relationship Id="rId3" Type="http://schemas.openxmlformats.org/officeDocument/2006/relationships/image" Target="../media/17.png"/><Relationship Id="rId4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8.jpg"/><Relationship Id="rId2" Type="http://schemas.openxmlformats.org/officeDocument/2006/relationships/image" Target="../media/19.png"/><Relationship Id="rId3" Type="http://schemas.openxmlformats.org/officeDocument/2006/relationships/image" Target="../media/1.png"/><Relationship Id="rId4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0.png"/><Relationship Id="rId3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21.png"/><Relationship Id="rId2" Type="http://schemas.openxmlformats.org/officeDocument/2006/relationships/image" Target="../media/22.png"/><Relationship Id="rId3" Type="http://schemas.openxmlformats.org/officeDocument/2006/relationships/slideLayout" Target="../slideLayouts/slideLayout1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"/>
          <p:cNvGrpSpPr>
            <a:grpSpLocks/>
          </p:cNvGrpSpPr>
          <p:nvPr/>
        </p:nvGrpSpPr>
        <p:grpSpPr>
          <a:xfrm>
            <a:off x="1168416" y="1320820"/>
            <a:ext cx="2324756" cy="1778640"/>
            <a:chOff x="1168416" y="1320820"/>
            <a:chExt cx="2324756" cy="1778640"/>
          </a:xfrm>
        </p:grpSpPr>
        <p:sp>
          <p:nvSpPr>
            <p:cNvPr id="29" name="曲线"/>
            <p:cNvSpPr>
              <a:spLocks/>
            </p:cNvSpPr>
            <p:nvPr/>
          </p:nvSpPr>
          <p:spPr>
            <a:xfrm rot="0">
              <a:off x="1168416" y="1689125"/>
              <a:ext cx="1638934" cy="14103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47" y="21590"/>
                  </a:moveTo>
                  <a:lnTo>
                    <a:pt x="4644" y="21590"/>
                  </a:lnTo>
                  <a:lnTo>
                    <a:pt x="0" y="10796"/>
                  </a:lnTo>
                  <a:lnTo>
                    <a:pt x="4644" y="0"/>
                  </a:lnTo>
                  <a:lnTo>
                    <a:pt x="16947" y="0"/>
                  </a:lnTo>
                  <a:lnTo>
                    <a:pt x="21591" y="10796"/>
                  </a:lnTo>
                  <a:lnTo>
                    <a:pt x="16947" y="21590"/>
                  </a:lnTo>
                  <a:close/>
                </a:path>
              </a:pathLst>
            </a:custGeom>
            <a:solidFill>
              <a:srgbClr val="5ECA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 rot="0">
              <a:off x="2628937" y="1320820"/>
              <a:ext cx="864235" cy="7499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03" y="21582"/>
                  </a:moveTo>
                  <a:lnTo>
                    <a:pt x="4680" y="21582"/>
                  </a:lnTo>
                  <a:lnTo>
                    <a:pt x="0" y="10788"/>
                  </a:lnTo>
                  <a:lnTo>
                    <a:pt x="4680" y="0"/>
                  </a:lnTo>
                  <a:lnTo>
                    <a:pt x="16903" y="0"/>
                  </a:lnTo>
                  <a:lnTo>
                    <a:pt x="21584" y="10788"/>
                  </a:lnTo>
                  <a:lnTo>
                    <a:pt x="16903" y="21582"/>
                  </a:lnTo>
                  <a:close/>
                </a:path>
              </a:pathLst>
            </a:custGeom>
            <a:solidFill>
              <a:srgbClr val="2D936A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2" name="曲线"/>
          <p:cNvSpPr>
            <a:spLocks/>
          </p:cNvSpPr>
          <p:nvPr/>
        </p:nvSpPr>
        <p:spPr>
          <a:xfrm rot="0">
            <a:off x="5003874" y="1587524"/>
            <a:ext cx="2223135" cy="19183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6" y="21593"/>
                </a:moveTo>
                <a:lnTo>
                  <a:pt x="4657" y="21593"/>
                </a:lnTo>
                <a:lnTo>
                  <a:pt x="0" y="10795"/>
                </a:lnTo>
                <a:lnTo>
                  <a:pt x="4657" y="0"/>
                </a:lnTo>
                <a:lnTo>
                  <a:pt x="16936" y="0"/>
                </a:lnTo>
                <a:lnTo>
                  <a:pt x="21594" y="10795"/>
                </a:lnTo>
                <a:lnTo>
                  <a:pt x="16936" y="21593"/>
                </a:lnTo>
                <a:close/>
              </a:path>
            </a:pathLst>
          </a:custGeom>
          <a:solidFill>
            <a:srgbClr val="41D0A1"/>
          </a:solidFill>
          <a:ln cmpd="sng" cap="flat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 rot="0">
            <a:off x="5067377" y="6972406"/>
            <a:ext cx="965835" cy="8261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69" y="21583"/>
                </a:moveTo>
                <a:lnTo>
                  <a:pt x="4616" y="21583"/>
                </a:lnTo>
                <a:lnTo>
                  <a:pt x="0" y="10794"/>
                </a:lnTo>
                <a:lnTo>
                  <a:pt x="4616" y="0"/>
                </a:lnTo>
                <a:lnTo>
                  <a:pt x="16969" y="0"/>
                </a:lnTo>
                <a:lnTo>
                  <a:pt x="21586" y="10794"/>
                </a:lnTo>
                <a:lnTo>
                  <a:pt x="16969" y="21583"/>
                </a:lnTo>
                <a:close/>
              </a:path>
            </a:pathLst>
          </a:custGeom>
          <a:solidFill>
            <a:srgbClr val="41AF50"/>
          </a:solidFill>
          <a:ln cmpd="sng" cap="flat">
            <a:noFill/>
            <a:prstDash val="solid"/>
            <a:miter/>
          </a:ln>
        </p:spPr>
      </p:sp>
      <p:pic>
        <p:nvPicPr>
          <p:cNvPr id="3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350964" y="133390"/>
            <a:ext cx="1384279" cy="50782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3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902097" y="133390"/>
            <a:ext cx="1813768" cy="46997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3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222500" y="8623300"/>
            <a:ext cx="101599" cy="23706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文本框"/>
          <p:cNvSpPr>
            <a:spLocks noGrp="1"/>
          </p:cNvSpPr>
          <p:nvPr>
            <p:ph type="title"/>
          </p:nvPr>
        </p:nvSpPr>
        <p:spPr>
          <a:xfrm rot="0">
            <a:off x="2082800" y="3924299"/>
            <a:ext cx="9147811" cy="30276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302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38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altLang="zh-CN" sz="3200" b="0" i="1" u="none" strike="noStrike" kern="0" cap="none" spc="-1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STUDENT </a:t>
            </a:r>
            <a:r>
              <a:rPr lang="en-US" altLang="zh-CN" sz="32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NAME:</a:t>
            </a:r>
            <a:r>
              <a:rPr lang="en-US" altLang="zh-CN" sz="3200" b="0" i="1" u="none" strike="noStrike" kern="0" cap="none" spc="-1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Dhudesh R</a:t>
            </a:r>
            <a:endParaRPr lang="en-US" altLang="zh-CN" sz="3200" b="0" i="1" u="none" strike="noStrike" kern="0" cap="none" spc="-18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ts val="38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altLang="zh-CN" sz="3200" b="0" i="1" u="none" strike="noStrike" kern="0" cap="none" spc="-1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0" i="1" u="none" strike="noStrike" kern="0" cap="none" spc="-2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REGISTER</a:t>
            </a:r>
            <a:r>
              <a:rPr lang="en-US" altLang="zh-CN" sz="3200" b="0" i="1" u="none" strike="noStrike" kern="0" cap="none" spc="-25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0" i="1" u="none" strike="noStrike" kern="0" cap="none" spc="-2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NO</a:t>
            </a:r>
            <a:r>
              <a:rPr lang="en-US" altLang="zh-CN" sz="3200" b="0" i="1" u="none" strike="noStrike" kern="0" cap="none" spc="-2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:24bsca108</a:t>
            </a:r>
            <a:endParaRPr lang="en-US" altLang="zh-CN" sz="3200" b="0" i="1" u="none" strike="noStrike" kern="0" cap="none" spc="-2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ts val="38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altLang="zh-CN" sz="3200" b="0" i="1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0" i="1" u="none" strike="noStrike" kern="0" cap="none" spc="-1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NMID:</a:t>
            </a:r>
            <a:r>
              <a:rPr lang="en-US" altLang="zh-CN" sz="3200" b="0" i="1" u="none" strike="noStrike" kern="0" cap="none" spc="-1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1ECE8A97326AC83B9F54109734A664A7</a:t>
            </a:r>
            <a:endParaRPr lang="en-US" altLang="zh-CN" sz="3200" b="0" i="1" u="none" strike="noStrike" kern="0" cap="none" spc="-19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ts val="38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altLang="zh-CN" sz="32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DEPARTMENT:</a:t>
            </a:r>
            <a:r>
              <a:rPr lang="en-US" altLang="zh-CN" sz="3200" b="0" i="1" u="none" strike="noStrike" kern="0" cap="none" spc="-15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BCA</a:t>
            </a:r>
            <a:endParaRPr lang="en-US" altLang="zh-CN" sz="3200" b="0" i="1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14300" indent="-101600" algn="l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1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COLLEGE:</a:t>
            </a:r>
            <a:r>
              <a:rPr lang="en-US" altLang="zh-CN" sz="3200" b="0" i="1" u="none" strike="noStrike" kern="0" cap="none" spc="-3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0" i="1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Sri</a:t>
            </a:r>
            <a:r>
              <a:rPr lang="en-US" altLang="zh-CN" sz="3200" b="0" i="1" u="none" strike="noStrike" kern="0" cap="none" spc="-2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0" i="1" u="none" strike="noStrike" kern="0" cap="none" spc="-2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Krishna</a:t>
            </a:r>
            <a:r>
              <a:rPr lang="en-US" altLang="zh-CN" sz="3200" b="0" i="1" u="none" strike="noStrike" kern="0" cap="none" spc="-19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0" i="1" u="none" strike="noStrike" kern="0" cap="none" spc="-2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Adithya</a:t>
            </a:r>
            <a:r>
              <a:rPr lang="en-US" altLang="zh-CN" sz="3200" b="0" i="1" u="none" strike="noStrike" kern="0" cap="none" spc="-19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0" i="1" u="none" strike="noStrike" kern="0" cap="none" spc="-254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College</a:t>
            </a:r>
            <a:r>
              <a:rPr lang="en-US" altLang="zh-CN" sz="3200" b="0" i="1" u="none" strike="noStrike" kern="0" cap="none" spc="-1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of</a:t>
            </a:r>
            <a:r>
              <a:rPr lang="en-US" altLang="zh-CN" sz="3200" b="0" i="1" u="none" strike="noStrike" kern="0" cap="none" spc="-2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0" i="1" u="none" strike="noStrike" kern="0" cap="none" spc="-1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Arts</a:t>
            </a:r>
            <a:r>
              <a:rPr lang="en-US" altLang="zh-CN" sz="3200" b="0" i="1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0" i="1" u="none" strike="noStrike" kern="0" cap="none" spc="-3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3200" b="0" i="1" u="none" strike="noStrike" kern="0" cap="none" spc="-204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0" i="1" u="none" strike="noStrike" kern="0" cap="none" spc="-3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Science </a:t>
            </a:r>
            <a:r>
              <a:rPr lang="en-US" altLang="zh-CN" sz="3200" b="0" i="1" u="none" strike="noStrike" kern="0" cap="none" spc="-1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UNIVERSITY:Bharathiyar</a:t>
            </a:r>
            <a:r>
              <a:rPr lang="en-US" altLang="zh-CN" sz="3200" b="0" i="1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0" i="1" u="none" strike="noStrike" kern="0" cap="none" spc="-3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university</a:t>
            </a:r>
            <a:endParaRPr lang="zh-CN" altLang="en-US" sz="3200" b="0" i="1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 rot="0">
            <a:off x="15036800" y="8645525"/>
            <a:ext cx="254634" cy="193674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39700" indent="0" algn="l">
              <a:lnSpc>
                <a:spcPts val="1525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500" b="0" i="1" u="none" strike="noStrike" kern="0" cap="none" spc="-50" baseline="0">
                <a:solidFill>
                  <a:srgbClr val="2D93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1</a:t>
            </a:fld>
            <a:endParaRPr lang="zh-CN" altLang="en-US" sz="1500" b="0" i="1" u="none" strike="noStrike" kern="0" cap="none" spc="-50" baseline="0">
              <a:solidFill>
                <a:srgbClr val="2D936A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022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矩形"/>
          <p:cNvSpPr>
            <a:spLocks/>
          </p:cNvSpPr>
          <p:nvPr/>
        </p:nvSpPr>
        <p:spPr>
          <a:xfrm rot="0">
            <a:off x="1003300" y="8658225"/>
            <a:ext cx="818515" cy="3619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0" i="1" u="none" strike="noStrike" kern="0" cap="none" spc="-85" baseline="0">
                <a:solidFill>
                  <a:srgbClr val="2D82C2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pic>
        <p:nvPicPr>
          <p:cNvPr id="18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935329" y="8665991"/>
            <a:ext cx="1028160" cy="13585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2" name="曲线"/>
          <p:cNvSpPr>
            <a:spLocks/>
          </p:cNvSpPr>
          <p:nvPr/>
        </p:nvSpPr>
        <p:spPr>
          <a:xfrm rot="0">
            <a:off x="12471589" y="7150209"/>
            <a:ext cx="610234" cy="6102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41AF50"/>
          </a:solidFill>
          <a:ln cmpd="sng" cap="flat">
            <a:noFill/>
            <a:prstDash val="solid"/>
            <a:miter/>
          </a:ln>
        </p:spPr>
      </p:sp>
      <p:sp>
        <p:nvSpPr>
          <p:cNvPr id="183" name="曲线"/>
          <p:cNvSpPr>
            <a:spLocks/>
          </p:cNvSpPr>
          <p:nvPr/>
        </p:nvSpPr>
        <p:spPr>
          <a:xfrm rot="0">
            <a:off x="8928235" y="2260634"/>
            <a:ext cx="419100" cy="4324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568"/>
                </a:moveTo>
                <a:lnTo>
                  <a:pt x="0" y="21568"/>
                </a:lnTo>
                <a:lnTo>
                  <a:pt x="0" y="0"/>
                </a:lnTo>
                <a:lnTo>
                  <a:pt x="21600" y="0"/>
                </a:lnTo>
                <a:lnTo>
                  <a:pt x="21600" y="21568"/>
                </a:lnTo>
                <a:close/>
              </a:path>
            </a:pathLst>
          </a:custGeom>
          <a:solidFill>
            <a:srgbClr val="2D82C2"/>
          </a:solidFill>
          <a:ln cmpd="sng" cap="flat">
            <a:noFill/>
            <a:prstDash val="solid"/>
            <a:miter/>
          </a:ln>
        </p:spPr>
      </p:sp>
      <p:sp>
        <p:nvSpPr>
          <p:cNvPr id="184" name="曲线"/>
          <p:cNvSpPr>
            <a:spLocks/>
          </p:cNvSpPr>
          <p:nvPr/>
        </p:nvSpPr>
        <p:spPr>
          <a:xfrm rot="0">
            <a:off x="12471589" y="7861419"/>
            <a:ext cx="241300" cy="2413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D936A"/>
          </a:solidFill>
          <a:ln cmpd="sng" cap="flat">
            <a:noFill/>
            <a:prstDash val="solid"/>
            <a:miter/>
          </a:ln>
        </p:spPr>
      </p:sp>
      <p:pic>
        <p:nvPicPr>
          <p:cNvPr id="18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88900" y="4508500"/>
            <a:ext cx="3289300" cy="45593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6" name="曲线"/>
          <p:cNvSpPr>
            <a:spLocks/>
          </p:cNvSpPr>
          <p:nvPr/>
        </p:nvSpPr>
        <p:spPr>
          <a:xfrm rot="0">
            <a:off x="1045374" y="1024711"/>
            <a:ext cx="1142364" cy="51371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258" y="19506"/>
                </a:moveTo>
                <a:lnTo>
                  <a:pt x="6820" y="19486"/>
                </a:lnTo>
                <a:lnTo>
                  <a:pt x="6893" y="19486"/>
                </a:lnTo>
                <a:lnTo>
                  <a:pt x="6661" y="19445"/>
                </a:lnTo>
                <a:lnTo>
                  <a:pt x="6229" y="18644"/>
                </a:lnTo>
                <a:lnTo>
                  <a:pt x="6215" y="18559"/>
                </a:lnTo>
                <a:lnTo>
                  <a:pt x="6208" y="18453"/>
                </a:lnTo>
                <a:lnTo>
                  <a:pt x="6208" y="18190"/>
                </a:lnTo>
                <a:lnTo>
                  <a:pt x="6197" y="18047"/>
                </a:lnTo>
                <a:lnTo>
                  <a:pt x="6175" y="17894"/>
                </a:lnTo>
                <a:lnTo>
                  <a:pt x="6174" y="17886"/>
                </a:lnTo>
                <a:lnTo>
                  <a:pt x="6134" y="17501"/>
                </a:lnTo>
                <a:lnTo>
                  <a:pt x="5851" y="15462"/>
                </a:lnTo>
                <a:lnTo>
                  <a:pt x="5543" y="13784"/>
                </a:lnTo>
                <a:lnTo>
                  <a:pt x="5165" y="12225"/>
                </a:lnTo>
                <a:lnTo>
                  <a:pt x="5132" y="12119"/>
                </a:lnTo>
                <a:lnTo>
                  <a:pt x="5065" y="11904"/>
                </a:lnTo>
                <a:lnTo>
                  <a:pt x="5019" y="11755"/>
                </a:lnTo>
                <a:lnTo>
                  <a:pt x="4867" y="11339"/>
                </a:lnTo>
                <a:lnTo>
                  <a:pt x="4786" y="11168"/>
                </a:lnTo>
                <a:lnTo>
                  <a:pt x="4708" y="11005"/>
                </a:lnTo>
                <a:lnTo>
                  <a:pt x="4591" y="10826"/>
                </a:lnTo>
                <a:lnTo>
                  <a:pt x="4681" y="10720"/>
                </a:lnTo>
                <a:lnTo>
                  <a:pt x="4786" y="10581"/>
                </a:lnTo>
                <a:lnTo>
                  <a:pt x="5493" y="9437"/>
                </a:lnTo>
                <a:lnTo>
                  <a:pt x="6012" y="8223"/>
                </a:lnTo>
                <a:lnTo>
                  <a:pt x="6409" y="6821"/>
                </a:lnTo>
                <a:lnTo>
                  <a:pt x="6619" y="5237"/>
                </a:lnTo>
                <a:lnTo>
                  <a:pt x="6631" y="4599"/>
                </a:lnTo>
                <a:lnTo>
                  <a:pt x="6622" y="4235"/>
                </a:lnTo>
                <a:lnTo>
                  <a:pt x="6621" y="4219"/>
                </a:lnTo>
                <a:lnTo>
                  <a:pt x="6591" y="3804"/>
                </a:lnTo>
                <a:lnTo>
                  <a:pt x="6539" y="3381"/>
                </a:lnTo>
                <a:lnTo>
                  <a:pt x="6466" y="2964"/>
                </a:lnTo>
                <a:lnTo>
                  <a:pt x="6375" y="2563"/>
                </a:lnTo>
                <a:lnTo>
                  <a:pt x="6325" y="2385"/>
                </a:lnTo>
                <a:lnTo>
                  <a:pt x="6319" y="2362"/>
                </a:lnTo>
                <a:lnTo>
                  <a:pt x="5709" y="902"/>
                </a:lnTo>
                <a:lnTo>
                  <a:pt x="4980" y="131"/>
                </a:lnTo>
                <a:lnTo>
                  <a:pt x="4773" y="50"/>
                </a:lnTo>
                <a:lnTo>
                  <a:pt x="4748" y="50"/>
                </a:lnTo>
                <a:lnTo>
                  <a:pt x="4725" y="48"/>
                </a:lnTo>
                <a:lnTo>
                  <a:pt x="4725" y="4770"/>
                </a:lnTo>
                <a:lnTo>
                  <a:pt x="4725" y="5068"/>
                </a:lnTo>
                <a:lnTo>
                  <a:pt x="4715" y="5357"/>
                </a:lnTo>
                <a:lnTo>
                  <a:pt x="4675" y="5917"/>
                </a:lnTo>
                <a:lnTo>
                  <a:pt x="4642" y="6187"/>
                </a:lnTo>
                <a:lnTo>
                  <a:pt x="4598" y="6450"/>
                </a:lnTo>
                <a:lnTo>
                  <a:pt x="4462" y="7299"/>
                </a:lnTo>
                <a:lnTo>
                  <a:pt x="4061" y="8700"/>
                </a:lnTo>
                <a:lnTo>
                  <a:pt x="3497" y="9711"/>
                </a:lnTo>
                <a:lnTo>
                  <a:pt x="2824" y="10384"/>
                </a:lnTo>
                <a:lnTo>
                  <a:pt x="2515" y="10559"/>
                </a:lnTo>
                <a:lnTo>
                  <a:pt x="3057" y="4867"/>
                </a:lnTo>
                <a:lnTo>
                  <a:pt x="3078" y="4599"/>
                </a:lnTo>
                <a:lnTo>
                  <a:pt x="3092" y="4359"/>
                </a:lnTo>
                <a:lnTo>
                  <a:pt x="3110" y="3874"/>
                </a:lnTo>
                <a:lnTo>
                  <a:pt x="3112" y="3739"/>
                </a:lnTo>
                <a:lnTo>
                  <a:pt x="3114" y="3157"/>
                </a:lnTo>
                <a:lnTo>
                  <a:pt x="3104" y="2994"/>
                </a:lnTo>
                <a:lnTo>
                  <a:pt x="3102" y="2964"/>
                </a:lnTo>
                <a:lnTo>
                  <a:pt x="3081" y="2801"/>
                </a:lnTo>
                <a:lnTo>
                  <a:pt x="3064" y="2675"/>
                </a:lnTo>
                <a:lnTo>
                  <a:pt x="3058" y="2627"/>
                </a:lnTo>
                <a:lnTo>
                  <a:pt x="3054" y="2570"/>
                </a:lnTo>
                <a:lnTo>
                  <a:pt x="3054" y="2563"/>
                </a:lnTo>
                <a:lnTo>
                  <a:pt x="3059" y="2563"/>
                </a:lnTo>
                <a:lnTo>
                  <a:pt x="3155" y="2491"/>
                </a:lnTo>
                <a:lnTo>
                  <a:pt x="3258" y="2452"/>
                </a:lnTo>
                <a:lnTo>
                  <a:pt x="3363" y="2407"/>
                </a:lnTo>
                <a:lnTo>
                  <a:pt x="3472" y="2385"/>
                </a:lnTo>
                <a:lnTo>
                  <a:pt x="3585" y="2385"/>
                </a:lnTo>
                <a:lnTo>
                  <a:pt x="3824" y="2422"/>
                </a:lnTo>
                <a:lnTo>
                  <a:pt x="3828" y="2422"/>
                </a:lnTo>
                <a:lnTo>
                  <a:pt x="4548" y="3331"/>
                </a:lnTo>
                <a:lnTo>
                  <a:pt x="4706" y="4235"/>
                </a:lnTo>
                <a:lnTo>
                  <a:pt x="4725" y="4770"/>
                </a:lnTo>
                <a:lnTo>
                  <a:pt x="4725" y="48"/>
                </a:lnTo>
                <a:lnTo>
                  <a:pt x="4584" y="29"/>
                </a:lnTo>
                <a:lnTo>
                  <a:pt x="4353" y="50"/>
                </a:lnTo>
                <a:lnTo>
                  <a:pt x="4350" y="50"/>
                </a:lnTo>
                <a:lnTo>
                  <a:pt x="4113" y="113"/>
                </a:lnTo>
                <a:lnTo>
                  <a:pt x="4111" y="113"/>
                </a:lnTo>
                <a:lnTo>
                  <a:pt x="3870" y="217"/>
                </a:lnTo>
                <a:lnTo>
                  <a:pt x="3867" y="217"/>
                </a:lnTo>
                <a:lnTo>
                  <a:pt x="3609" y="371"/>
                </a:lnTo>
                <a:lnTo>
                  <a:pt x="3363" y="554"/>
                </a:lnTo>
                <a:lnTo>
                  <a:pt x="3133" y="768"/>
                </a:lnTo>
                <a:lnTo>
                  <a:pt x="2920" y="1015"/>
                </a:lnTo>
                <a:lnTo>
                  <a:pt x="2894" y="1051"/>
                </a:lnTo>
                <a:lnTo>
                  <a:pt x="2831" y="811"/>
                </a:lnTo>
                <a:lnTo>
                  <a:pt x="2123" y="50"/>
                </a:lnTo>
                <a:lnTo>
                  <a:pt x="1958" y="29"/>
                </a:lnTo>
                <a:lnTo>
                  <a:pt x="1706" y="43"/>
                </a:lnTo>
                <a:lnTo>
                  <a:pt x="915" y="252"/>
                </a:lnTo>
                <a:lnTo>
                  <a:pt x="196" y="992"/>
                </a:lnTo>
                <a:lnTo>
                  <a:pt x="0" y="1419"/>
                </a:lnTo>
                <a:lnTo>
                  <a:pt x="127" y="1649"/>
                </a:lnTo>
                <a:lnTo>
                  <a:pt x="149" y="1669"/>
                </a:lnTo>
                <a:lnTo>
                  <a:pt x="243" y="1748"/>
                </a:lnTo>
                <a:lnTo>
                  <a:pt x="444" y="1669"/>
                </a:lnTo>
                <a:lnTo>
                  <a:pt x="548" y="1649"/>
                </a:lnTo>
                <a:lnTo>
                  <a:pt x="775" y="1649"/>
                </a:lnTo>
                <a:lnTo>
                  <a:pt x="867" y="1691"/>
                </a:lnTo>
                <a:lnTo>
                  <a:pt x="932" y="1776"/>
                </a:lnTo>
                <a:lnTo>
                  <a:pt x="999" y="1859"/>
                </a:lnTo>
                <a:lnTo>
                  <a:pt x="1051" y="1971"/>
                </a:lnTo>
                <a:lnTo>
                  <a:pt x="1089" y="2110"/>
                </a:lnTo>
                <a:lnTo>
                  <a:pt x="1129" y="2243"/>
                </a:lnTo>
                <a:lnTo>
                  <a:pt x="1157" y="2422"/>
                </a:lnTo>
                <a:lnTo>
                  <a:pt x="1159" y="2452"/>
                </a:lnTo>
                <a:lnTo>
                  <a:pt x="1161" y="2481"/>
                </a:lnTo>
                <a:lnTo>
                  <a:pt x="1162" y="2491"/>
                </a:lnTo>
                <a:lnTo>
                  <a:pt x="1188" y="2868"/>
                </a:lnTo>
                <a:lnTo>
                  <a:pt x="1196" y="3108"/>
                </a:lnTo>
                <a:lnTo>
                  <a:pt x="1195" y="3623"/>
                </a:lnTo>
                <a:lnTo>
                  <a:pt x="1142" y="4609"/>
                </a:lnTo>
                <a:lnTo>
                  <a:pt x="234" y="18453"/>
                </a:lnTo>
                <a:lnTo>
                  <a:pt x="186" y="19368"/>
                </a:lnTo>
                <a:lnTo>
                  <a:pt x="186" y="19987"/>
                </a:lnTo>
                <a:lnTo>
                  <a:pt x="194" y="20299"/>
                </a:lnTo>
                <a:lnTo>
                  <a:pt x="205" y="20474"/>
                </a:lnTo>
                <a:lnTo>
                  <a:pt x="206" y="20497"/>
                </a:lnTo>
                <a:lnTo>
                  <a:pt x="220" y="20658"/>
                </a:lnTo>
                <a:lnTo>
                  <a:pt x="461" y="21587"/>
                </a:lnTo>
                <a:lnTo>
                  <a:pt x="646" y="21587"/>
                </a:lnTo>
                <a:lnTo>
                  <a:pt x="1410" y="21208"/>
                </a:lnTo>
                <a:lnTo>
                  <a:pt x="2098" y="20630"/>
                </a:lnTo>
                <a:lnTo>
                  <a:pt x="2185" y="20400"/>
                </a:lnTo>
                <a:lnTo>
                  <a:pt x="2185" y="19905"/>
                </a:lnTo>
                <a:lnTo>
                  <a:pt x="2175" y="19719"/>
                </a:lnTo>
                <a:lnTo>
                  <a:pt x="2155" y="19565"/>
                </a:lnTo>
                <a:lnTo>
                  <a:pt x="2137" y="19402"/>
                </a:lnTo>
                <a:lnTo>
                  <a:pt x="2135" y="19368"/>
                </a:lnTo>
                <a:lnTo>
                  <a:pt x="2128" y="19258"/>
                </a:lnTo>
                <a:lnTo>
                  <a:pt x="2129" y="18954"/>
                </a:lnTo>
                <a:lnTo>
                  <a:pt x="2132" y="18860"/>
                </a:lnTo>
                <a:lnTo>
                  <a:pt x="2136" y="18765"/>
                </a:lnTo>
                <a:lnTo>
                  <a:pt x="2144" y="18671"/>
                </a:lnTo>
                <a:lnTo>
                  <a:pt x="2155" y="18577"/>
                </a:lnTo>
                <a:lnTo>
                  <a:pt x="2156" y="18559"/>
                </a:lnTo>
                <a:lnTo>
                  <a:pt x="2422" y="11904"/>
                </a:lnTo>
                <a:lnTo>
                  <a:pt x="2422" y="12246"/>
                </a:lnTo>
                <a:lnTo>
                  <a:pt x="2512" y="12246"/>
                </a:lnTo>
                <a:lnTo>
                  <a:pt x="2601" y="12225"/>
                </a:lnTo>
                <a:lnTo>
                  <a:pt x="2598" y="12225"/>
                </a:lnTo>
                <a:lnTo>
                  <a:pt x="2676" y="12186"/>
                </a:lnTo>
                <a:lnTo>
                  <a:pt x="2759" y="12142"/>
                </a:lnTo>
                <a:lnTo>
                  <a:pt x="2829" y="12119"/>
                </a:lnTo>
                <a:lnTo>
                  <a:pt x="2927" y="12119"/>
                </a:lnTo>
                <a:lnTo>
                  <a:pt x="2986" y="12169"/>
                </a:lnTo>
                <a:lnTo>
                  <a:pt x="3064" y="12268"/>
                </a:lnTo>
                <a:lnTo>
                  <a:pt x="3144" y="12362"/>
                </a:lnTo>
                <a:lnTo>
                  <a:pt x="3621" y="13879"/>
                </a:lnTo>
                <a:lnTo>
                  <a:pt x="3921" y="15543"/>
                </a:lnTo>
                <a:lnTo>
                  <a:pt x="4164" y="17228"/>
                </a:lnTo>
                <a:lnTo>
                  <a:pt x="4281" y="18154"/>
                </a:lnTo>
                <a:lnTo>
                  <a:pt x="4318" y="18453"/>
                </a:lnTo>
                <a:lnTo>
                  <a:pt x="4546" y="19987"/>
                </a:lnTo>
                <a:lnTo>
                  <a:pt x="5046" y="21292"/>
                </a:lnTo>
                <a:lnTo>
                  <a:pt x="5460" y="21497"/>
                </a:lnTo>
                <a:lnTo>
                  <a:pt x="5639" y="21475"/>
                </a:lnTo>
                <a:lnTo>
                  <a:pt x="6354" y="20892"/>
                </a:lnTo>
                <a:lnTo>
                  <a:pt x="6903" y="20079"/>
                </a:lnTo>
                <a:lnTo>
                  <a:pt x="7258" y="19506"/>
                </a:lnTo>
                <a:lnTo>
                  <a:pt x="7258" y="19506"/>
                </a:lnTo>
              </a:path>
              <a:path w="21600" h="21600">
                <a:moveTo>
                  <a:pt x="14597" y="3306"/>
                </a:moveTo>
                <a:lnTo>
                  <a:pt x="14596" y="3256"/>
                </a:lnTo>
                <a:lnTo>
                  <a:pt x="14594" y="3187"/>
                </a:lnTo>
                <a:lnTo>
                  <a:pt x="14585" y="2857"/>
                </a:lnTo>
                <a:lnTo>
                  <a:pt x="14336" y="1582"/>
                </a:lnTo>
                <a:lnTo>
                  <a:pt x="14287" y="1444"/>
                </a:lnTo>
                <a:lnTo>
                  <a:pt x="13581" y="384"/>
                </a:lnTo>
                <a:lnTo>
                  <a:pt x="12726" y="10"/>
                </a:lnTo>
                <a:lnTo>
                  <a:pt x="12562" y="0"/>
                </a:lnTo>
                <a:lnTo>
                  <a:pt x="12488" y="0"/>
                </a:lnTo>
                <a:lnTo>
                  <a:pt x="12363" y="10"/>
                </a:lnTo>
                <a:lnTo>
                  <a:pt x="12350" y="10"/>
                </a:lnTo>
                <a:lnTo>
                  <a:pt x="11553" y="245"/>
                </a:lnTo>
                <a:lnTo>
                  <a:pt x="10830" y="941"/>
                </a:lnTo>
                <a:lnTo>
                  <a:pt x="10817" y="964"/>
                </a:lnTo>
                <a:lnTo>
                  <a:pt x="10770" y="783"/>
                </a:lnTo>
                <a:lnTo>
                  <a:pt x="10227" y="80"/>
                </a:lnTo>
                <a:lnTo>
                  <a:pt x="10223" y="80"/>
                </a:lnTo>
                <a:lnTo>
                  <a:pt x="10089" y="29"/>
                </a:lnTo>
                <a:lnTo>
                  <a:pt x="10136" y="29"/>
                </a:lnTo>
                <a:lnTo>
                  <a:pt x="9896" y="0"/>
                </a:lnTo>
                <a:lnTo>
                  <a:pt x="9724" y="10"/>
                </a:lnTo>
                <a:lnTo>
                  <a:pt x="9662" y="10"/>
                </a:lnTo>
                <a:lnTo>
                  <a:pt x="8816" y="252"/>
                </a:lnTo>
                <a:lnTo>
                  <a:pt x="8086" y="1020"/>
                </a:lnTo>
                <a:lnTo>
                  <a:pt x="7886" y="1444"/>
                </a:lnTo>
                <a:lnTo>
                  <a:pt x="7879" y="1444"/>
                </a:lnTo>
                <a:lnTo>
                  <a:pt x="8050" y="1566"/>
                </a:lnTo>
                <a:lnTo>
                  <a:pt x="8208" y="1649"/>
                </a:lnTo>
                <a:lnTo>
                  <a:pt x="8358" y="1699"/>
                </a:lnTo>
                <a:lnTo>
                  <a:pt x="8672" y="1736"/>
                </a:lnTo>
                <a:lnTo>
                  <a:pt x="8816" y="1796"/>
                </a:lnTo>
                <a:lnTo>
                  <a:pt x="9116" y="2521"/>
                </a:lnTo>
                <a:lnTo>
                  <a:pt x="9138" y="2803"/>
                </a:lnTo>
                <a:lnTo>
                  <a:pt x="9140" y="2857"/>
                </a:lnTo>
                <a:lnTo>
                  <a:pt x="9141" y="2932"/>
                </a:lnTo>
                <a:lnTo>
                  <a:pt x="9145" y="3083"/>
                </a:lnTo>
                <a:lnTo>
                  <a:pt x="9147" y="3410"/>
                </a:lnTo>
                <a:lnTo>
                  <a:pt x="9140" y="3638"/>
                </a:lnTo>
                <a:lnTo>
                  <a:pt x="9138" y="3677"/>
                </a:lnTo>
                <a:lnTo>
                  <a:pt x="9127" y="3871"/>
                </a:lnTo>
                <a:lnTo>
                  <a:pt x="9116" y="4099"/>
                </a:lnTo>
                <a:lnTo>
                  <a:pt x="9114" y="4131"/>
                </a:lnTo>
                <a:lnTo>
                  <a:pt x="9100" y="4344"/>
                </a:lnTo>
                <a:lnTo>
                  <a:pt x="9079" y="4627"/>
                </a:lnTo>
                <a:lnTo>
                  <a:pt x="8191" y="18094"/>
                </a:lnTo>
                <a:lnTo>
                  <a:pt x="8180" y="18248"/>
                </a:lnTo>
                <a:lnTo>
                  <a:pt x="8172" y="18396"/>
                </a:lnTo>
                <a:lnTo>
                  <a:pt x="8165" y="18651"/>
                </a:lnTo>
                <a:lnTo>
                  <a:pt x="8165" y="19355"/>
                </a:lnTo>
                <a:lnTo>
                  <a:pt x="8174" y="19533"/>
                </a:lnTo>
                <a:lnTo>
                  <a:pt x="8462" y="21106"/>
                </a:lnTo>
                <a:lnTo>
                  <a:pt x="8822" y="21555"/>
                </a:lnTo>
                <a:lnTo>
                  <a:pt x="9641" y="21555"/>
                </a:lnTo>
                <a:lnTo>
                  <a:pt x="10619" y="21420"/>
                </a:lnTo>
                <a:lnTo>
                  <a:pt x="11523" y="21063"/>
                </a:lnTo>
                <a:lnTo>
                  <a:pt x="12369" y="20346"/>
                </a:lnTo>
                <a:lnTo>
                  <a:pt x="13073" y="19161"/>
                </a:lnTo>
                <a:lnTo>
                  <a:pt x="13535" y="17442"/>
                </a:lnTo>
                <a:lnTo>
                  <a:pt x="13625" y="15969"/>
                </a:lnTo>
                <a:lnTo>
                  <a:pt x="13625" y="15528"/>
                </a:lnTo>
                <a:lnTo>
                  <a:pt x="13554" y="15258"/>
                </a:lnTo>
                <a:lnTo>
                  <a:pt x="13411" y="15158"/>
                </a:lnTo>
                <a:lnTo>
                  <a:pt x="13269" y="15055"/>
                </a:lnTo>
                <a:lnTo>
                  <a:pt x="13146" y="15003"/>
                </a:lnTo>
                <a:lnTo>
                  <a:pt x="12983" y="15003"/>
                </a:lnTo>
                <a:lnTo>
                  <a:pt x="12881" y="15037"/>
                </a:lnTo>
                <a:lnTo>
                  <a:pt x="12736" y="15107"/>
                </a:lnTo>
                <a:lnTo>
                  <a:pt x="12594" y="15171"/>
                </a:lnTo>
                <a:lnTo>
                  <a:pt x="12450" y="15258"/>
                </a:lnTo>
                <a:lnTo>
                  <a:pt x="12305" y="15367"/>
                </a:lnTo>
                <a:lnTo>
                  <a:pt x="12162" y="15471"/>
                </a:lnTo>
                <a:lnTo>
                  <a:pt x="12015" y="15607"/>
                </a:lnTo>
                <a:lnTo>
                  <a:pt x="11712" y="15944"/>
                </a:lnTo>
                <a:lnTo>
                  <a:pt x="11637" y="16182"/>
                </a:lnTo>
                <a:lnTo>
                  <a:pt x="11637" y="16489"/>
                </a:lnTo>
                <a:lnTo>
                  <a:pt x="11630" y="16735"/>
                </a:lnTo>
                <a:lnTo>
                  <a:pt x="11324" y="18329"/>
                </a:lnTo>
                <a:lnTo>
                  <a:pt x="10679" y="19533"/>
                </a:lnTo>
                <a:lnTo>
                  <a:pt x="10532" y="19632"/>
                </a:lnTo>
                <a:lnTo>
                  <a:pt x="10302" y="19632"/>
                </a:lnTo>
                <a:lnTo>
                  <a:pt x="10225" y="19578"/>
                </a:lnTo>
                <a:lnTo>
                  <a:pt x="10156" y="19469"/>
                </a:lnTo>
                <a:lnTo>
                  <a:pt x="10087" y="19355"/>
                </a:lnTo>
                <a:lnTo>
                  <a:pt x="10053" y="19201"/>
                </a:lnTo>
                <a:lnTo>
                  <a:pt x="10053" y="19008"/>
                </a:lnTo>
                <a:lnTo>
                  <a:pt x="10006" y="18988"/>
                </a:lnTo>
                <a:lnTo>
                  <a:pt x="10060" y="18988"/>
                </a:lnTo>
                <a:lnTo>
                  <a:pt x="10421" y="10938"/>
                </a:lnTo>
                <a:lnTo>
                  <a:pt x="10427" y="10817"/>
                </a:lnTo>
                <a:lnTo>
                  <a:pt x="10427" y="11175"/>
                </a:lnTo>
                <a:lnTo>
                  <a:pt x="10571" y="11183"/>
                </a:lnTo>
                <a:lnTo>
                  <a:pt x="10716" y="11204"/>
                </a:lnTo>
                <a:lnTo>
                  <a:pt x="10862" y="11238"/>
                </a:lnTo>
                <a:lnTo>
                  <a:pt x="11008" y="11287"/>
                </a:lnTo>
                <a:lnTo>
                  <a:pt x="11154" y="11332"/>
                </a:lnTo>
                <a:lnTo>
                  <a:pt x="11308" y="11365"/>
                </a:lnTo>
                <a:lnTo>
                  <a:pt x="11463" y="11385"/>
                </a:lnTo>
                <a:lnTo>
                  <a:pt x="11620" y="11391"/>
                </a:lnTo>
                <a:lnTo>
                  <a:pt x="11700" y="11391"/>
                </a:lnTo>
                <a:lnTo>
                  <a:pt x="12458" y="11190"/>
                </a:lnTo>
                <a:lnTo>
                  <a:pt x="13207" y="10678"/>
                </a:lnTo>
                <a:lnTo>
                  <a:pt x="13505" y="9786"/>
                </a:lnTo>
                <a:lnTo>
                  <a:pt x="13505" y="9742"/>
                </a:lnTo>
                <a:lnTo>
                  <a:pt x="13505" y="9514"/>
                </a:lnTo>
                <a:lnTo>
                  <a:pt x="13453" y="9278"/>
                </a:lnTo>
                <a:lnTo>
                  <a:pt x="13351" y="9080"/>
                </a:lnTo>
                <a:lnTo>
                  <a:pt x="13248" y="8877"/>
                </a:lnTo>
                <a:lnTo>
                  <a:pt x="13143" y="8714"/>
                </a:lnTo>
                <a:lnTo>
                  <a:pt x="13033" y="8590"/>
                </a:lnTo>
                <a:lnTo>
                  <a:pt x="12927" y="8461"/>
                </a:lnTo>
                <a:lnTo>
                  <a:pt x="12815" y="8357"/>
                </a:lnTo>
                <a:lnTo>
                  <a:pt x="12583" y="8198"/>
                </a:lnTo>
                <a:lnTo>
                  <a:pt x="12483" y="8159"/>
                </a:lnTo>
                <a:lnTo>
                  <a:pt x="12269" y="8159"/>
                </a:lnTo>
                <a:lnTo>
                  <a:pt x="12154" y="8228"/>
                </a:lnTo>
                <a:lnTo>
                  <a:pt x="12000" y="8436"/>
                </a:lnTo>
                <a:lnTo>
                  <a:pt x="11957" y="8498"/>
                </a:lnTo>
                <a:lnTo>
                  <a:pt x="11891" y="8607"/>
                </a:lnTo>
                <a:lnTo>
                  <a:pt x="11858" y="8649"/>
                </a:lnTo>
                <a:lnTo>
                  <a:pt x="11165" y="9095"/>
                </a:lnTo>
                <a:lnTo>
                  <a:pt x="10990" y="9152"/>
                </a:lnTo>
                <a:lnTo>
                  <a:pt x="10813" y="9219"/>
                </a:lnTo>
                <a:lnTo>
                  <a:pt x="10635" y="9297"/>
                </a:lnTo>
                <a:lnTo>
                  <a:pt x="10542" y="9343"/>
                </a:lnTo>
                <a:lnTo>
                  <a:pt x="11008" y="4874"/>
                </a:lnTo>
                <a:lnTo>
                  <a:pt x="11028" y="4627"/>
                </a:lnTo>
                <a:lnTo>
                  <a:pt x="11030" y="4592"/>
                </a:lnTo>
                <a:lnTo>
                  <a:pt x="11038" y="4396"/>
                </a:lnTo>
                <a:lnTo>
                  <a:pt x="11037" y="3256"/>
                </a:lnTo>
                <a:lnTo>
                  <a:pt x="11035" y="3187"/>
                </a:lnTo>
                <a:lnTo>
                  <a:pt x="11032" y="3083"/>
                </a:lnTo>
                <a:lnTo>
                  <a:pt x="11005" y="2697"/>
                </a:lnTo>
                <a:lnTo>
                  <a:pt x="11004" y="2667"/>
                </a:lnTo>
                <a:lnTo>
                  <a:pt x="11687" y="2258"/>
                </a:lnTo>
                <a:lnTo>
                  <a:pt x="11888" y="2284"/>
                </a:lnTo>
                <a:lnTo>
                  <a:pt x="11893" y="2284"/>
                </a:lnTo>
                <a:lnTo>
                  <a:pt x="12071" y="2361"/>
                </a:lnTo>
                <a:lnTo>
                  <a:pt x="12075" y="2361"/>
                </a:lnTo>
                <a:lnTo>
                  <a:pt x="12239" y="2496"/>
                </a:lnTo>
                <a:lnTo>
                  <a:pt x="12621" y="4099"/>
                </a:lnTo>
                <a:lnTo>
                  <a:pt x="12622" y="4235"/>
                </a:lnTo>
                <a:lnTo>
                  <a:pt x="12616" y="4344"/>
                </a:lnTo>
                <a:lnTo>
                  <a:pt x="12611" y="4396"/>
                </a:lnTo>
                <a:lnTo>
                  <a:pt x="12589" y="4592"/>
                </a:lnTo>
                <a:lnTo>
                  <a:pt x="12587" y="4627"/>
                </a:lnTo>
                <a:lnTo>
                  <a:pt x="12582" y="4731"/>
                </a:lnTo>
                <a:lnTo>
                  <a:pt x="12582" y="4889"/>
                </a:lnTo>
                <a:lnTo>
                  <a:pt x="12610" y="5296"/>
                </a:lnTo>
                <a:lnTo>
                  <a:pt x="12694" y="5586"/>
                </a:lnTo>
                <a:lnTo>
                  <a:pt x="12834" y="5760"/>
                </a:lnTo>
                <a:lnTo>
                  <a:pt x="13013" y="5813"/>
                </a:lnTo>
                <a:lnTo>
                  <a:pt x="13154" y="5813"/>
                </a:lnTo>
                <a:lnTo>
                  <a:pt x="13932" y="5509"/>
                </a:lnTo>
                <a:lnTo>
                  <a:pt x="14445" y="4592"/>
                </a:lnTo>
                <a:lnTo>
                  <a:pt x="14511" y="4323"/>
                </a:lnTo>
                <a:lnTo>
                  <a:pt x="14559" y="4016"/>
                </a:lnTo>
                <a:lnTo>
                  <a:pt x="14588" y="3677"/>
                </a:lnTo>
                <a:lnTo>
                  <a:pt x="14589" y="3638"/>
                </a:lnTo>
                <a:lnTo>
                  <a:pt x="14597" y="3306"/>
                </a:lnTo>
                <a:lnTo>
                  <a:pt x="14597" y="3306"/>
                </a:lnTo>
              </a:path>
              <a:path w="21600" h="21600">
                <a:moveTo>
                  <a:pt x="21590" y="4339"/>
                </a:moveTo>
                <a:lnTo>
                  <a:pt x="21367" y="2422"/>
                </a:lnTo>
                <a:lnTo>
                  <a:pt x="20795" y="1062"/>
                </a:lnTo>
                <a:lnTo>
                  <a:pt x="20030" y="260"/>
                </a:lnTo>
                <a:lnTo>
                  <a:pt x="19188" y="0"/>
                </a:lnTo>
                <a:lnTo>
                  <a:pt x="18908" y="18"/>
                </a:lnTo>
                <a:lnTo>
                  <a:pt x="18058" y="304"/>
                </a:lnTo>
                <a:lnTo>
                  <a:pt x="17264" y="962"/>
                </a:lnTo>
                <a:lnTo>
                  <a:pt x="16602" y="2028"/>
                </a:lnTo>
                <a:lnTo>
                  <a:pt x="16129" y="3555"/>
                </a:lnTo>
                <a:lnTo>
                  <a:pt x="15960" y="5558"/>
                </a:lnTo>
                <a:lnTo>
                  <a:pt x="15967" y="6027"/>
                </a:lnTo>
                <a:lnTo>
                  <a:pt x="16141" y="7691"/>
                </a:lnTo>
                <a:lnTo>
                  <a:pt x="16589" y="9426"/>
                </a:lnTo>
                <a:lnTo>
                  <a:pt x="17911" y="12565"/>
                </a:lnTo>
                <a:lnTo>
                  <a:pt x="18016" y="12848"/>
                </a:lnTo>
                <a:lnTo>
                  <a:pt x="18425" y="14371"/>
                </a:lnTo>
                <a:lnTo>
                  <a:pt x="18590" y="16117"/>
                </a:lnTo>
                <a:lnTo>
                  <a:pt x="18585" y="16370"/>
                </a:lnTo>
                <a:lnTo>
                  <a:pt x="18363" y="18090"/>
                </a:lnTo>
                <a:lnTo>
                  <a:pt x="17840" y="19434"/>
                </a:lnTo>
                <a:lnTo>
                  <a:pt x="17700" y="19543"/>
                </a:lnTo>
                <a:lnTo>
                  <a:pt x="17403" y="19543"/>
                </a:lnTo>
                <a:lnTo>
                  <a:pt x="16905" y="18243"/>
                </a:lnTo>
                <a:lnTo>
                  <a:pt x="16799" y="16826"/>
                </a:lnTo>
                <a:lnTo>
                  <a:pt x="16799" y="16399"/>
                </a:lnTo>
                <a:lnTo>
                  <a:pt x="16903" y="14411"/>
                </a:lnTo>
                <a:lnTo>
                  <a:pt x="17010" y="13454"/>
                </a:lnTo>
                <a:lnTo>
                  <a:pt x="17019" y="13311"/>
                </a:lnTo>
                <a:lnTo>
                  <a:pt x="17019" y="12791"/>
                </a:lnTo>
                <a:lnTo>
                  <a:pt x="16967" y="12528"/>
                </a:lnTo>
                <a:lnTo>
                  <a:pt x="16759" y="12171"/>
                </a:lnTo>
                <a:lnTo>
                  <a:pt x="16636" y="12082"/>
                </a:lnTo>
                <a:lnTo>
                  <a:pt x="16402" y="12082"/>
                </a:lnTo>
                <a:lnTo>
                  <a:pt x="15631" y="12627"/>
                </a:lnTo>
                <a:lnTo>
                  <a:pt x="15488" y="12751"/>
                </a:lnTo>
                <a:lnTo>
                  <a:pt x="14812" y="13801"/>
                </a:lnTo>
                <a:lnTo>
                  <a:pt x="14687" y="14995"/>
                </a:lnTo>
                <a:lnTo>
                  <a:pt x="14695" y="15667"/>
                </a:lnTo>
                <a:lnTo>
                  <a:pt x="14823" y="17544"/>
                </a:lnTo>
                <a:lnTo>
                  <a:pt x="15124" y="19155"/>
                </a:lnTo>
                <a:lnTo>
                  <a:pt x="15611" y="20429"/>
                </a:lnTo>
                <a:lnTo>
                  <a:pt x="16306" y="21268"/>
                </a:lnTo>
                <a:lnTo>
                  <a:pt x="17216" y="21557"/>
                </a:lnTo>
                <a:lnTo>
                  <a:pt x="17519" y="21532"/>
                </a:lnTo>
                <a:lnTo>
                  <a:pt x="18436" y="21163"/>
                </a:lnTo>
                <a:lnTo>
                  <a:pt x="19305" y="20331"/>
                </a:lnTo>
                <a:lnTo>
                  <a:pt x="20041" y="19047"/>
                </a:lnTo>
                <a:lnTo>
                  <a:pt x="20567" y="17337"/>
                </a:lnTo>
                <a:lnTo>
                  <a:pt x="20755" y="15241"/>
                </a:lnTo>
                <a:lnTo>
                  <a:pt x="20747" y="14809"/>
                </a:lnTo>
                <a:lnTo>
                  <a:pt x="20561" y="13231"/>
                </a:lnTo>
                <a:lnTo>
                  <a:pt x="20198" y="11822"/>
                </a:lnTo>
                <a:lnTo>
                  <a:pt x="19607" y="10200"/>
                </a:lnTo>
                <a:lnTo>
                  <a:pt x="18844" y="8367"/>
                </a:lnTo>
                <a:lnTo>
                  <a:pt x="18690" y="7950"/>
                </a:lnTo>
                <a:lnTo>
                  <a:pt x="18272" y="6598"/>
                </a:lnTo>
                <a:lnTo>
                  <a:pt x="18018" y="4614"/>
                </a:lnTo>
                <a:lnTo>
                  <a:pt x="18018" y="4302"/>
                </a:lnTo>
                <a:lnTo>
                  <a:pt x="18383" y="2672"/>
                </a:lnTo>
                <a:lnTo>
                  <a:pt x="18854" y="2140"/>
                </a:lnTo>
                <a:lnTo>
                  <a:pt x="18994" y="2140"/>
                </a:lnTo>
                <a:lnTo>
                  <a:pt x="19702" y="2831"/>
                </a:lnTo>
                <a:lnTo>
                  <a:pt x="19956" y="4525"/>
                </a:lnTo>
                <a:lnTo>
                  <a:pt x="19943" y="5194"/>
                </a:lnTo>
                <a:lnTo>
                  <a:pt x="19953" y="5516"/>
                </a:lnTo>
                <a:lnTo>
                  <a:pt x="20457" y="6769"/>
                </a:lnTo>
                <a:lnTo>
                  <a:pt x="20625" y="6799"/>
                </a:lnTo>
                <a:lnTo>
                  <a:pt x="20765" y="6799"/>
                </a:lnTo>
                <a:lnTo>
                  <a:pt x="21400" y="5687"/>
                </a:lnTo>
                <a:lnTo>
                  <a:pt x="21590" y="4597"/>
                </a:lnTo>
                <a:lnTo>
                  <a:pt x="21590" y="4339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87" name="曲线"/>
          <p:cNvSpPr>
            <a:spLocks/>
          </p:cNvSpPr>
          <p:nvPr/>
        </p:nvSpPr>
        <p:spPr>
          <a:xfrm rot="0">
            <a:off x="2239175" y="1023289"/>
            <a:ext cx="1497964" cy="5143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5433" y="2333"/>
                </a:moveTo>
                <a:lnTo>
                  <a:pt x="5125" y="1061"/>
                </a:lnTo>
                <a:lnTo>
                  <a:pt x="5063" y="1061"/>
                </a:lnTo>
                <a:lnTo>
                  <a:pt x="4993" y="1091"/>
                </a:lnTo>
                <a:lnTo>
                  <a:pt x="4988" y="1091"/>
                </a:lnTo>
                <a:lnTo>
                  <a:pt x="4877" y="1165"/>
                </a:lnTo>
                <a:lnTo>
                  <a:pt x="4774" y="1229"/>
                </a:lnTo>
                <a:lnTo>
                  <a:pt x="4666" y="1308"/>
                </a:lnTo>
                <a:lnTo>
                  <a:pt x="4443" y="1497"/>
                </a:lnTo>
                <a:lnTo>
                  <a:pt x="4335" y="1601"/>
                </a:lnTo>
                <a:lnTo>
                  <a:pt x="4227" y="1714"/>
                </a:lnTo>
                <a:lnTo>
                  <a:pt x="4120" y="1823"/>
                </a:lnTo>
                <a:lnTo>
                  <a:pt x="4043" y="1951"/>
                </a:lnTo>
                <a:lnTo>
                  <a:pt x="3996" y="2100"/>
                </a:lnTo>
                <a:lnTo>
                  <a:pt x="3950" y="2219"/>
                </a:lnTo>
                <a:lnTo>
                  <a:pt x="3969" y="2345"/>
                </a:lnTo>
                <a:lnTo>
                  <a:pt x="4054" y="2478"/>
                </a:lnTo>
                <a:lnTo>
                  <a:pt x="3916" y="2353"/>
                </a:lnTo>
                <a:lnTo>
                  <a:pt x="3916" y="2511"/>
                </a:lnTo>
                <a:lnTo>
                  <a:pt x="3921" y="2721"/>
                </a:lnTo>
                <a:lnTo>
                  <a:pt x="3929" y="2983"/>
                </a:lnTo>
                <a:lnTo>
                  <a:pt x="3940" y="3245"/>
                </a:lnTo>
                <a:lnTo>
                  <a:pt x="3980" y="3347"/>
                </a:lnTo>
                <a:lnTo>
                  <a:pt x="3960" y="3391"/>
                </a:lnTo>
                <a:lnTo>
                  <a:pt x="3919" y="4445"/>
                </a:lnTo>
                <a:lnTo>
                  <a:pt x="3770" y="7733"/>
                </a:lnTo>
                <a:lnTo>
                  <a:pt x="3739" y="8385"/>
                </a:lnTo>
                <a:lnTo>
                  <a:pt x="3705" y="9043"/>
                </a:lnTo>
                <a:lnTo>
                  <a:pt x="3669" y="9708"/>
                </a:lnTo>
                <a:lnTo>
                  <a:pt x="3633" y="10412"/>
                </a:lnTo>
                <a:lnTo>
                  <a:pt x="3598" y="11114"/>
                </a:lnTo>
                <a:lnTo>
                  <a:pt x="3564" y="11814"/>
                </a:lnTo>
                <a:lnTo>
                  <a:pt x="3500" y="13207"/>
                </a:lnTo>
                <a:lnTo>
                  <a:pt x="3465" y="13903"/>
                </a:lnTo>
                <a:lnTo>
                  <a:pt x="3427" y="14599"/>
                </a:lnTo>
                <a:lnTo>
                  <a:pt x="3409" y="14904"/>
                </a:lnTo>
                <a:lnTo>
                  <a:pt x="3409" y="20328"/>
                </a:lnTo>
                <a:lnTo>
                  <a:pt x="3389" y="19994"/>
                </a:lnTo>
                <a:lnTo>
                  <a:pt x="3390" y="20012"/>
                </a:lnTo>
                <a:lnTo>
                  <a:pt x="3409" y="20328"/>
                </a:lnTo>
                <a:lnTo>
                  <a:pt x="3409" y="14904"/>
                </a:lnTo>
                <a:lnTo>
                  <a:pt x="3158" y="17152"/>
                </a:lnTo>
                <a:lnTo>
                  <a:pt x="2701" y="18666"/>
                </a:lnTo>
                <a:lnTo>
                  <a:pt x="2189" y="19475"/>
                </a:lnTo>
                <a:lnTo>
                  <a:pt x="2013" y="19541"/>
                </a:lnTo>
                <a:lnTo>
                  <a:pt x="1952" y="19541"/>
                </a:lnTo>
                <a:lnTo>
                  <a:pt x="1753" y="18065"/>
                </a:lnTo>
                <a:lnTo>
                  <a:pt x="1754" y="16991"/>
                </a:lnTo>
                <a:lnTo>
                  <a:pt x="1767" y="16377"/>
                </a:lnTo>
                <a:lnTo>
                  <a:pt x="1777" y="16061"/>
                </a:lnTo>
                <a:lnTo>
                  <a:pt x="1789" y="15734"/>
                </a:lnTo>
                <a:lnTo>
                  <a:pt x="2352" y="4668"/>
                </a:lnTo>
                <a:lnTo>
                  <a:pt x="2366" y="4308"/>
                </a:lnTo>
                <a:lnTo>
                  <a:pt x="2368" y="4262"/>
                </a:lnTo>
                <a:lnTo>
                  <a:pt x="2377" y="3956"/>
                </a:lnTo>
                <a:lnTo>
                  <a:pt x="2378" y="3867"/>
                </a:lnTo>
                <a:lnTo>
                  <a:pt x="2380" y="3772"/>
                </a:lnTo>
                <a:lnTo>
                  <a:pt x="2381" y="3733"/>
                </a:lnTo>
                <a:lnTo>
                  <a:pt x="2383" y="3611"/>
                </a:lnTo>
                <a:lnTo>
                  <a:pt x="2382" y="2978"/>
                </a:lnTo>
                <a:lnTo>
                  <a:pt x="2287" y="1570"/>
                </a:lnTo>
                <a:lnTo>
                  <a:pt x="2248" y="1328"/>
                </a:lnTo>
                <a:lnTo>
                  <a:pt x="1835" y="201"/>
                </a:lnTo>
                <a:lnTo>
                  <a:pt x="1613" y="43"/>
                </a:lnTo>
                <a:lnTo>
                  <a:pt x="1591" y="43"/>
                </a:lnTo>
                <a:lnTo>
                  <a:pt x="1503" y="29"/>
                </a:lnTo>
                <a:lnTo>
                  <a:pt x="905" y="155"/>
                </a:lnTo>
                <a:lnTo>
                  <a:pt x="321" y="655"/>
                </a:lnTo>
                <a:lnTo>
                  <a:pt x="0" y="1417"/>
                </a:lnTo>
                <a:lnTo>
                  <a:pt x="102" y="1648"/>
                </a:lnTo>
                <a:lnTo>
                  <a:pt x="119" y="1667"/>
                </a:lnTo>
                <a:lnTo>
                  <a:pt x="193" y="1746"/>
                </a:lnTo>
                <a:lnTo>
                  <a:pt x="348" y="1667"/>
                </a:lnTo>
                <a:lnTo>
                  <a:pt x="429" y="1648"/>
                </a:lnTo>
                <a:lnTo>
                  <a:pt x="602" y="1648"/>
                </a:lnTo>
                <a:lnTo>
                  <a:pt x="672" y="1690"/>
                </a:lnTo>
                <a:lnTo>
                  <a:pt x="721" y="1773"/>
                </a:lnTo>
                <a:lnTo>
                  <a:pt x="772" y="1858"/>
                </a:lnTo>
                <a:lnTo>
                  <a:pt x="811" y="1966"/>
                </a:lnTo>
                <a:lnTo>
                  <a:pt x="842" y="2115"/>
                </a:lnTo>
                <a:lnTo>
                  <a:pt x="871" y="2241"/>
                </a:lnTo>
                <a:lnTo>
                  <a:pt x="892" y="2419"/>
                </a:lnTo>
                <a:lnTo>
                  <a:pt x="916" y="2865"/>
                </a:lnTo>
                <a:lnTo>
                  <a:pt x="922" y="3105"/>
                </a:lnTo>
                <a:lnTo>
                  <a:pt x="921" y="3611"/>
                </a:lnTo>
                <a:lnTo>
                  <a:pt x="919" y="3772"/>
                </a:lnTo>
                <a:lnTo>
                  <a:pt x="912" y="3971"/>
                </a:lnTo>
                <a:lnTo>
                  <a:pt x="907" y="4169"/>
                </a:lnTo>
                <a:lnTo>
                  <a:pt x="906" y="4188"/>
                </a:lnTo>
                <a:lnTo>
                  <a:pt x="896" y="4385"/>
                </a:lnTo>
                <a:lnTo>
                  <a:pt x="881" y="4594"/>
                </a:lnTo>
                <a:lnTo>
                  <a:pt x="288" y="16469"/>
                </a:lnTo>
                <a:lnTo>
                  <a:pt x="272" y="16652"/>
                </a:lnTo>
                <a:lnTo>
                  <a:pt x="265" y="16840"/>
                </a:lnTo>
                <a:lnTo>
                  <a:pt x="265" y="17560"/>
                </a:lnTo>
                <a:lnTo>
                  <a:pt x="287" y="18505"/>
                </a:lnTo>
                <a:lnTo>
                  <a:pt x="629" y="20573"/>
                </a:lnTo>
                <a:lnTo>
                  <a:pt x="1351" y="21495"/>
                </a:lnTo>
                <a:lnTo>
                  <a:pt x="1339" y="21495"/>
                </a:lnTo>
                <a:lnTo>
                  <a:pt x="1679" y="21560"/>
                </a:lnTo>
                <a:lnTo>
                  <a:pt x="1909" y="21532"/>
                </a:lnTo>
                <a:lnTo>
                  <a:pt x="2133" y="21447"/>
                </a:lnTo>
                <a:lnTo>
                  <a:pt x="2350" y="21306"/>
                </a:lnTo>
                <a:lnTo>
                  <a:pt x="2561" y="21108"/>
                </a:lnTo>
                <a:lnTo>
                  <a:pt x="2771" y="20889"/>
                </a:lnTo>
                <a:lnTo>
                  <a:pt x="2982" y="20686"/>
                </a:lnTo>
                <a:lnTo>
                  <a:pt x="3195" y="20499"/>
                </a:lnTo>
                <a:lnTo>
                  <a:pt x="3319" y="20400"/>
                </a:lnTo>
                <a:lnTo>
                  <a:pt x="3326" y="20443"/>
                </a:lnTo>
                <a:lnTo>
                  <a:pt x="3383" y="20744"/>
                </a:lnTo>
                <a:lnTo>
                  <a:pt x="3965" y="21590"/>
                </a:lnTo>
                <a:lnTo>
                  <a:pt x="4102" y="21566"/>
                </a:lnTo>
                <a:lnTo>
                  <a:pt x="4649" y="20965"/>
                </a:lnTo>
                <a:lnTo>
                  <a:pt x="5145" y="19994"/>
                </a:lnTo>
                <a:lnTo>
                  <a:pt x="5344" y="19579"/>
                </a:lnTo>
                <a:lnTo>
                  <a:pt x="5090" y="19568"/>
                </a:lnTo>
                <a:lnTo>
                  <a:pt x="4934" y="19541"/>
                </a:lnTo>
                <a:lnTo>
                  <a:pt x="4671" y="18896"/>
                </a:lnTo>
                <a:lnTo>
                  <a:pt x="5023" y="11912"/>
                </a:lnTo>
                <a:lnTo>
                  <a:pt x="5207" y="8281"/>
                </a:lnTo>
                <a:lnTo>
                  <a:pt x="5383" y="4809"/>
                </a:lnTo>
                <a:lnTo>
                  <a:pt x="5385" y="4779"/>
                </a:lnTo>
                <a:lnTo>
                  <a:pt x="5405" y="4385"/>
                </a:lnTo>
                <a:lnTo>
                  <a:pt x="5406" y="4376"/>
                </a:lnTo>
                <a:lnTo>
                  <a:pt x="5402" y="4385"/>
                </a:lnTo>
                <a:lnTo>
                  <a:pt x="5403" y="4376"/>
                </a:lnTo>
                <a:lnTo>
                  <a:pt x="5413" y="4188"/>
                </a:lnTo>
                <a:lnTo>
                  <a:pt x="5414" y="4169"/>
                </a:lnTo>
                <a:lnTo>
                  <a:pt x="5416" y="4084"/>
                </a:lnTo>
                <a:lnTo>
                  <a:pt x="5420" y="3867"/>
                </a:lnTo>
                <a:lnTo>
                  <a:pt x="5429" y="3540"/>
                </a:lnTo>
                <a:lnTo>
                  <a:pt x="5432" y="3287"/>
                </a:lnTo>
                <a:lnTo>
                  <a:pt x="5433" y="2478"/>
                </a:lnTo>
                <a:lnTo>
                  <a:pt x="5433" y="2333"/>
                </a:lnTo>
                <a:lnTo>
                  <a:pt x="5433" y="2333"/>
                </a:lnTo>
              </a:path>
              <a:path w="21600" h="21600">
                <a:moveTo>
                  <a:pt x="10872" y="15833"/>
                </a:moveTo>
                <a:lnTo>
                  <a:pt x="10871" y="15499"/>
                </a:lnTo>
                <a:lnTo>
                  <a:pt x="10813" y="15232"/>
                </a:lnTo>
                <a:lnTo>
                  <a:pt x="10581" y="15034"/>
                </a:lnTo>
                <a:lnTo>
                  <a:pt x="10487" y="14985"/>
                </a:lnTo>
                <a:lnTo>
                  <a:pt x="10416" y="14985"/>
                </a:lnTo>
                <a:lnTo>
                  <a:pt x="9806" y="15349"/>
                </a:lnTo>
                <a:lnTo>
                  <a:pt x="9500" y="15833"/>
                </a:lnTo>
                <a:lnTo>
                  <a:pt x="9488" y="15833"/>
                </a:lnTo>
                <a:lnTo>
                  <a:pt x="9453" y="15942"/>
                </a:lnTo>
                <a:lnTo>
                  <a:pt x="9432" y="16001"/>
                </a:lnTo>
                <a:lnTo>
                  <a:pt x="9381" y="16145"/>
                </a:lnTo>
                <a:lnTo>
                  <a:pt x="9356" y="16298"/>
                </a:lnTo>
                <a:lnTo>
                  <a:pt x="9356" y="16461"/>
                </a:lnTo>
                <a:lnTo>
                  <a:pt x="9347" y="16753"/>
                </a:lnTo>
                <a:lnTo>
                  <a:pt x="9055" y="18131"/>
                </a:lnTo>
                <a:lnTo>
                  <a:pt x="8505" y="19196"/>
                </a:lnTo>
                <a:lnTo>
                  <a:pt x="7952" y="19609"/>
                </a:lnTo>
                <a:lnTo>
                  <a:pt x="7863" y="19609"/>
                </a:lnTo>
                <a:lnTo>
                  <a:pt x="7795" y="19556"/>
                </a:lnTo>
                <a:lnTo>
                  <a:pt x="7748" y="19452"/>
                </a:lnTo>
                <a:lnTo>
                  <a:pt x="7700" y="19341"/>
                </a:lnTo>
                <a:lnTo>
                  <a:pt x="7676" y="19158"/>
                </a:lnTo>
                <a:lnTo>
                  <a:pt x="7678" y="18832"/>
                </a:lnTo>
                <a:lnTo>
                  <a:pt x="8395" y="4638"/>
                </a:lnTo>
                <a:lnTo>
                  <a:pt x="8409" y="4278"/>
                </a:lnTo>
                <a:lnTo>
                  <a:pt x="8420" y="3926"/>
                </a:lnTo>
                <a:lnTo>
                  <a:pt x="8426" y="3581"/>
                </a:lnTo>
                <a:lnTo>
                  <a:pt x="8426" y="2948"/>
                </a:lnTo>
                <a:lnTo>
                  <a:pt x="8340" y="1616"/>
                </a:lnTo>
                <a:lnTo>
                  <a:pt x="8331" y="1547"/>
                </a:lnTo>
                <a:lnTo>
                  <a:pt x="7969" y="304"/>
                </a:lnTo>
                <a:lnTo>
                  <a:pt x="7658" y="14"/>
                </a:lnTo>
                <a:lnTo>
                  <a:pt x="7640" y="14"/>
                </a:lnTo>
                <a:lnTo>
                  <a:pt x="7546" y="0"/>
                </a:lnTo>
                <a:lnTo>
                  <a:pt x="6949" y="133"/>
                </a:lnTo>
                <a:lnTo>
                  <a:pt x="6368" y="642"/>
                </a:lnTo>
                <a:lnTo>
                  <a:pt x="6043" y="1388"/>
                </a:lnTo>
                <a:lnTo>
                  <a:pt x="6148" y="1616"/>
                </a:lnTo>
                <a:lnTo>
                  <a:pt x="6239" y="1712"/>
                </a:lnTo>
                <a:lnTo>
                  <a:pt x="6315" y="1677"/>
                </a:lnTo>
                <a:lnTo>
                  <a:pt x="6392" y="1637"/>
                </a:lnTo>
                <a:lnTo>
                  <a:pt x="6482" y="1616"/>
                </a:lnTo>
                <a:lnTo>
                  <a:pt x="6641" y="1616"/>
                </a:lnTo>
                <a:lnTo>
                  <a:pt x="6715" y="1660"/>
                </a:lnTo>
                <a:lnTo>
                  <a:pt x="6764" y="1744"/>
                </a:lnTo>
                <a:lnTo>
                  <a:pt x="6815" y="1828"/>
                </a:lnTo>
                <a:lnTo>
                  <a:pt x="6855" y="1939"/>
                </a:lnTo>
                <a:lnTo>
                  <a:pt x="6885" y="2085"/>
                </a:lnTo>
                <a:lnTo>
                  <a:pt x="6914" y="2211"/>
                </a:lnTo>
                <a:lnTo>
                  <a:pt x="6936" y="2389"/>
                </a:lnTo>
                <a:lnTo>
                  <a:pt x="6959" y="2835"/>
                </a:lnTo>
                <a:lnTo>
                  <a:pt x="6965" y="3075"/>
                </a:lnTo>
                <a:lnTo>
                  <a:pt x="6965" y="3581"/>
                </a:lnTo>
                <a:lnTo>
                  <a:pt x="6962" y="3743"/>
                </a:lnTo>
                <a:lnTo>
                  <a:pt x="6955" y="3941"/>
                </a:lnTo>
                <a:lnTo>
                  <a:pt x="6950" y="4139"/>
                </a:lnTo>
                <a:lnTo>
                  <a:pt x="6940" y="4347"/>
                </a:lnTo>
                <a:lnTo>
                  <a:pt x="6925" y="4564"/>
                </a:lnTo>
                <a:lnTo>
                  <a:pt x="6247" y="18072"/>
                </a:lnTo>
                <a:lnTo>
                  <a:pt x="6238" y="18201"/>
                </a:lnTo>
                <a:lnTo>
                  <a:pt x="6232" y="18337"/>
                </a:lnTo>
                <a:lnTo>
                  <a:pt x="6231" y="18378"/>
                </a:lnTo>
                <a:lnTo>
                  <a:pt x="6226" y="18592"/>
                </a:lnTo>
                <a:lnTo>
                  <a:pt x="6226" y="19026"/>
                </a:lnTo>
                <a:lnTo>
                  <a:pt x="6234" y="19410"/>
                </a:lnTo>
                <a:lnTo>
                  <a:pt x="6475" y="21108"/>
                </a:lnTo>
                <a:lnTo>
                  <a:pt x="6956" y="21557"/>
                </a:lnTo>
                <a:lnTo>
                  <a:pt x="7552" y="21557"/>
                </a:lnTo>
                <a:lnTo>
                  <a:pt x="8245" y="21501"/>
                </a:lnTo>
                <a:lnTo>
                  <a:pt x="8970" y="21258"/>
                </a:lnTo>
                <a:lnTo>
                  <a:pt x="9666" y="20674"/>
                </a:lnTo>
                <a:lnTo>
                  <a:pt x="10286" y="19630"/>
                </a:lnTo>
                <a:lnTo>
                  <a:pt x="10722" y="17961"/>
                </a:lnTo>
                <a:lnTo>
                  <a:pt x="10871" y="16298"/>
                </a:lnTo>
                <a:lnTo>
                  <a:pt x="10872" y="16100"/>
                </a:lnTo>
                <a:lnTo>
                  <a:pt x="10872" y="15833"/>
                </a:lnTo>
                <a:lnTo>
                  <a:pt x="10872" y="15833"/>
                </a:lnTo>
              </a:path>
              <a:path w="21600" h="21600">
                <a:moveTo>
                  <a:pt x="16346" y="2055"/>
                </a:moveTo>
                <a:lnTo>
                  <a:pt x="16134" y="1106"/>
                </a:lnTo>
                <a:lnTo>
                  <a:pt x="16128" y="1085"/>
                </a:lnTo>
                <a:lnTo>
                  <a:pt x="16061" y="868"/>
                </a:lnTo>
                <a:lnTo>
                  <a:pt x="15974" y="680"/>
                </a:lnTo>
                <a:lnTo>
                  <a:pt x="15874" y="541"/>
                </a:lnTo>
                <a:lnTo>
                  <a:pt x="15774" y="398"/>
                </a:lnTo>
                <a:lnTo>
                  <a:pt x="15133" y="39"/>
                </a:lnTo>
                <a:lnTo>
                  <a:pt x="15032" y="29"/>
                </a:lnTo>
                <a:lnTo>
                  <a:pt x="14839" y="29"/>
                </a:lnTo>
                <a:lnTo>
                  <a:pt x="14744" y="57"/>
                </a:lnTo>
                <a:lnTo>
                  <a:pt x="14656" y="111"/>
                </a:lnTo>
                <a:lnTo>
                  <a:pt x="14569" y="161"/>
                </a:lnTo>
                <a:lnTo>
                  <a:pt x="14484" y="205"/>
                </a:lnTo>
                <a:lnTo>
                  <a:pt x="14401" y="245"/>
                </a:lnTo>
                <a:lnTo>
                  <a:pt x="14309" y="294"/>
                </a:lnTo>
                <a:lnTo>
                  <a:pt x="14221" y="358"/>
                </a:lnTo>
                <a:lnTo>
                  <a:pt x="14051" y="517"/>
                </a:lnTo>
                <a:lnTo>
                  <a:pt x="13969" y="588"/>
                </a:lnTo>
                <a:lnTo>
                  <a:pt x="13393" y="934"/>
                </a:lnTo>
                <a:lnTo>
                  <a:pt x="12707" y="1085"/>
                </a:lnTo>
                <a:lnTo>
                  <a:pt x="12313" y="1085"/>
                </a:lnTo>
                <a:lnTo>
                  <a:pt x="12120" y="1066"/>
                </a:lnTo>
                <a:lnTo>
                  <a:pt x="12020" y="1027"/>
                </a:lnTo>
                <a:lnTo>
                  <a:pt x="11922" y="957"/>
                </a:lnTo>
                <a:lnTo>
                  <a:pt x="11881" y="917"/>
                </a:lnTo>
                <a:lnTo>
                  <a:pt x="11839" y="883"/>
                </a:lnTo>
                <a:lnTo>
                  <a:pt x="11797" y="853"/>
                </a:lnTo>
                <a:lnTo>
                  <a:pt x="11756" y="819"/>
                </a:lnTo>
                <a:lnTo>
                  <a:pt x="11717" y="784"/>
                </a:lnTo>
                <a:lnTo>
                  <a:pt x="11679" y="749"/>
                </a:lnTo>
                <a:lnTo>
                  <a:pt x="11628" y="705"/>
                </a:lnTo>
                <a:lnTo>
                  <a:pt x="11578" y="670"/>
                </a:lnTo>
                <a:lnTo>
                  <a:pt x="11480" y="621"/>
                </a:lnTo>
                <a:lnTo>
                  <a:pt x="11434" y="609"/>
                </a:lnTo>
                <a:lnTo>
                  <a:pt x="11266" y="609"/>
                </a:lnTo>
                <a:lnTo>
                  <a:pt x="11017" y="1803"/>
                </a:lnTo>
                <a:lnTo>
                  <a:pt x="11017" y="2055"/>
                </a:lnTo>
                <a:lnTo>
                  <a:pt x="11401" y="3586"/>
                </a:lnTo>
                <a:lnTo>
                  <a:pt x="11797" y="3807"/>
                </a:lnTo>
                <a:lnTo>
                  <a:pt x="11957" y="3793"/>
                </a:lnTo>
                <a:lnTo>
                  <a:pt x="12522" y="3498"/>
                </a:lnTo>
                <a:lnTo>
                  <a:pt x="12802" y="3255"/>
                </a:lnTo>
                <a:lnTo>
                  <a:pt x="12903" y="3181"/>
                </a:lnTo>
                <a:lnTo>
                  <a:pt x="12943" y="3158"/>
                </a:lnTo>
                <a:lnTo>
                  <a:pt x="12942" y="3181"/>
                </a:lnTo>
                <a:lnTo>
                  <a:pt x="12074" y="18109"/>
                </a:lnTo>
                <a:lnTo>
                  <a:pt x="12066" y="18277"/>
                </a:lnTo>
                <a:lnTo>
                  <a:pt x="12060" y="18433"/>
                </a:lnTo>
                <a:lnTo>
                  <a:pt x="12053" y="18720"/>
                </a:lnTo>
                <a:lnTo>
                  <a:pt x="12053" y="19123"/>
                </a:lnTo>
                <a:lnTo>
                  <a:pt x="12061" y="19534"/>
                </a:lnTo>
                <a:lnTo>
                  <a:pt x="12305" y="21160"/>
                </a:lnTo>
                <a:lnTo>
                  <a:pt x="12788" y="21590"/>
                </a:lnTo>
                <a:lnTo>
                  <a:pt x="12926" y="21566"/>
                </a:lnTo>
                <a:lnTo>
                  <a:pt x="13477" y="20965"/>
                </a:lnTo>
                <a:lnTo>
                  <a:pt x="14177" y="19579"/>
                </a:lnTo>
                <a:lnTo>
                  <a:pt x="13920" y="19568"/>
                </a:lnTo>
                <a:lnTo>
                  <a:pt x="13719" y="19534"/>
                </a:lnTo>
                <a:lnTo>
                  <a:pt x="13725" y="19534"/>
                </a:lnTo>
                <a:lnTo>
                  <a:pt x="13606" y="19483"/>
                </a:lnTo>
                <a:lnTo>
                  <a:pt x="13550" y="19408"/>
                </a:lnTo>
                <a:lnTo>
                  <a:pt x="13521" y="19294"/>
                </a:lnTo>
                <a:lnTo>
                  <a:pt x="13507" y="19123"/>
                </a:lnTo>
                <a:lnTo>
                  <a:pt x="13507" y="18896"/>
                </a:lnTo>
                <a:lnTo>
                  <a:pt x="14184" y="2798"/>
                </a:lnTo>
                <a:lnTo>
                  <a:pt x="14186" y="2775"/>
                </a:lnTo>
                <a:lnTo>
                  <a:pt x="14220" y="1951"/>
                </a:lnTo>
                <a:lnTo>
                  <a:pt x="14220" y="2286"/>
                </a:lnTo>
                <a:lnTo>
                  <a:pt x="14263" y="2286"/>
                </a:lnTo>
                <a:lnTo>
                  <a:pt x="14304" y="2276"/>
                </a:lnTo>
                <a:lnTo>
                  <a:pt x="14388" y="2236"/>
                </a:lnTo>
                <a:lnTo>
                  <a:pt x="14422" y="2226"/>
                </a:lnTo>
                <a:lnTo>
                  <a:pt x="14536" y="2226"/>
                </a:lnTo>
                <a:lnTo>
                  <a:pt x="14605" y="2253"/>
                </a:lnTo>
                <a:lnTo>
                  <a:pt x="14656" y="2308"/>
                </a:lnTo>
                <a:lnTo>
                  <a:pt x="14709" y="2362"/>
                </a:lnTo>
                <a:lnTo>
                  <a:pt x="14755" y="2442"/>
                </a:lnTo>
                <a:lnTo>
                  <a:pt x="14796" y="2546"/>
                </a:lnTo>
                <a:lnTo>
                  <a:pt x="14837" y="2644"/>
                </a:lnTo>
                <a:lnTo>
                  <a:pt x="14879" y="2775"/>
                </a:lnTo>
                <a:lnTo>
                  <a:pt x="14921" y="2939"/>
                </a:lnTo>
                <a:lnTo>
                  <a:pt x="14963" y="3097"/>
                </a:lnTo>
                <a:lnTo>
                  <a:pt x="15013" y="3290"/>
                </a:lnTo>
                <a:lnTo>
                  <a:pt x="15069" y="3518"/>
                </a:lnTo>
                <a:lnTo>
                  <a:pt x="15130" y="3731"/>
                </a:lnTo>
                <a:lnTo>
                  <a:pt x="15229" y="3837"/>
                </a:lnTo>
                <a:lnTo>
                  <a:pt x="15426" y="3837"/>
                </a:lnTo>
                <a:lnTo>
                  <a:pt x="15513" y="3807"/>
                </a:lnTo>
                <a:lnTo>
                  <a:pt x="15510" y="3807"/>
                </a:lnTo>
                <a:lnTo>
                  <a:pt x="15703" y="3701"/>
                </a:lnTo>
                <a:lnTo>
                  <a:pt x="16297" y="2869"/>
                </a:lnTo>
                <a:lnTo>
                  <a:pt x="16346" y="2605"/>
                </a:lnTo>
                <a:lnTo>
                  <a:pt x="16346" y="2226"/>
                </a:lnTo>
                <a:lnTo>
                  <a:pt x="16346" y="2055"/>
                </a:lnTo>
                <a:lnTo>
                  <a:pt x="16346" y="2055"/>
                </a:lnTo>
              </a:path>
              <a:path w="21600" h="21600">
                <a:moveTo>
                  <a:pt x="21593" y="4394"/>
                </a:moveTo>
                <a:lnTo>
                  <a:pt x="21422" y="2478"/>
                </a:lnTo>
                <a:lnTo>
                  <a:pt x="20986" y="1121"/>
                </a:lnTo>
                <a:lnTo>
                  <a:pt x="20402" y="319"/>
                </a:lnTo>
                <a:lnTo>
                  <a:pt x="19760" y="59"/>
                </a:lnTo>
                <a:lnTo>
                  <a:pt x="19547" y="78"/>
                </a:lnTo>
                <a:lnTo>
                  <a:pt x="18899" y="363"/>
                </a:lnTo>
                <a:lnTo>
                  <a:pt x="18293" y="1020"/>
                </a:lnTo>
                <a:lnTo>
                  <a:pt x="17788" y="2085"/>
                </a:lnTo>
                <a:lnTo>
                  <a:pt x="17427" y="3611"/>
                </a:lnTo>
                <a:lnTo>
                  <a:pt x="17299" y="5611"/>
                </a:lnTo>
                <a:lnTo>
                  <a:pt x="17304" y="6079"/>
                </a:lnTo>
                <a:lnTo>
                  <a:pt x="17437" y="7741"/>
                </a:lnTo>
                <a:lnTo>
                  <a:pt x="17778" y="9474"/>
                </a:lnTo>
                <a:lnTo>
                  <a:pt x="18786" y="12610"/>
                </a:lnTo>
                <a:lnTo>
                  <a:pt x="18866" y="12892"/>
                </a:lnTo>
                <a:lnTo>
                  <a:pt x="19179" y="14413"/>
                </a:lnTo>
                <a:lnTo>
                  <a:pt x="19304" y="16157"/>
                </a:lnTo>
                <a:lnTo>
                  <a:pt x="19300" y="16410"/>
                </a:lnTo>
                <a:lnTo>
                  <a:pt x="19131" y="18127"/>
                </a:lnTo>
                <a:lnTo>
                  <a:pt x="18732" y="19470"/>
                </a:lnTo>
                <a:lnTo>
                  <a:pt x="18625" y="19579"/>
                </a:lnTo>
                <a:lnTo>
                  <a:pt x="18399" y="19579"/>
                </a:lnTo>
                <a:lnTo>
                  <a:pt x="18020" y="18280"/>
                </a:lnTo>
                <a:lnTo>
                  <a:pt x="17938" y="16865"/>
                </a:lnTo>
                <a:lnTo>
                  <a:pt x="17938" y="16439"/>
                </a:lnTo>
                <a:lnTo>
                  <a:pt x="18018" y="14453"/>
                </a:lnTo>
                <a:lnTo>
                  <a:pt x="18100" y="13498"/>
                </a:lnTo>
                <a:lnTo>
                  <a:pt x="18106" y="13354"/>
                </a:lnTo>
                <a:lnTo>
                  <a:pt x="18106" y="12835"/>
                </a:lnTo>
                <a:lnTo>
                  <a:pt x="18066" y="12572"/>
                </a:lnTo>
                <a:lnTo>
                  <a:pt x="17908" y="12216"/>
                </a:lnTo>
                <a:lnTo>
                  <a:pt x="17814" y="12127"/>
                </a:lnTo>
                <a:lnTo>
                  <a:pt x="17636" y="12127"/>
                </a:lnTo>
                <a:lnTo>
                  <a:pt x="17048" y="12671"/>
                </a:lnTo>
                <a:lnTo>
                  <a:pt x="16939" y="12795"/>
                </a:lnTo>
                <a:lnTo>
                  <a:pt x="16424" y="13844"/>
                </a:lnTo>
                <a:lnTo>
                  <a:pt x="16328" y="15036"/>
                </a:lnTo>
                <a:lnTo>
                  <a:pt x="16334" y="15708"/>
                </a:lnTo>
                <a:lnTo>
                  <a:pt x="16432" y="17582"/>
                </a:lnTo>
                <a:lnTo>
                  <a:pt x="16661" y="19191"/>
                </a:lnTo>
                <a:lnTo>
                  <a:pt x="17033" y="20464"/>
                </a:lnTo>
                <a:lnTo>
                  <a:pt x="17562" y="21302"/>
                </a:lnTo>
                <a:lnTo>
                  <a:pt x="18257" y="21590"/>
                </a:lnTo>
                <a:lnTo>
                  <a:pt x="18488" y="21565"/>
                </a:lnTo>
                <a:lnTo>
                  <a:pt x="19187" y="21197"/>
                </a:lnTo>
                <a:lnTo>
                  <a:pt x="19850" y="20366"/>
                </a:lnTo>
                <a:lnTo>
                  <a:pt x="20411" y="19083"/>
                </a:lnTo>
                <a:lnTo>
                  <a:pt x="20812" y="17375"/>
                </a:lnTo>
                <a:lnTo>
                  <a:pt x="20955" y="15282"/>
                </a:lnTo>
                <a:lnTo>
                  <a:pt x="20949" y="14851"/>
                </a:lnTo>
                <a:lnTo>
                  <a:pt x="20808" y="13275"/>
                </a:lnTo>
                <a:lnTo>
                  <a:pt x="20530" y="11867"/>
                </a:lnTo>
                <a:lnTo>
                  <a:pt x="20080" y="10247"/>
                </a:lnTo>
                <a:lnTo>
                  <a:pt x="19498" y="8416"/>
                </a:lnTo>
                <a:lnTo>
                  <a:pt x="19381" y="8000"/>
                </a:lnTo>
                <a:lnTo>
                  <a:pt x="19062" y="6650"/>
                </a:lnTo>
                <a:lnTo>
                  <a:pt x="18868" y="4668"/>
                </a:lnTo>
                <a:lnTo>
                  <a:pt x="18868" y="4356"/>
                </a:lnTo>
                <a:lnTo>
                  <a:pt x="19147" y="2729"/>
                </a:lnTo>
                <a:lnTo>
                  <a:pt x="19505" y="2197"/>
                </a:lnTo>
                <a:lnTo>
                  <a:pt x="19612" y="2197"/>
                </a:lnTo>
                <a:lnTo>
                  <a:pt x="20153" y="2887"/>
                </a:lnTo>
                <a:lnTo>
                  <a:pt x="20346" y="4579"/>
                </a:lnTo>
                <a:lnTo>
                  <a:pt x="20336" y="5247"/>
                </a:lnTo>
                <a:lnTo>
                  <a:pt x="20344" y="5569"/>
                </a:lnTo>
                <a:lnTo>
                  <a:pt x="20728" y="6821"/>
                </a:lnTo>
                <a:lnTo>
                  <a:pt x="20856" y="6850"/>
                </a:lnTo>
                <a:lnTo>
                  <a:pt x="20963" y="6850"/>
                </a:lnTo>
                <a:lnTo>
                  <a:pt x="21447" y="5739"/>
                </a:lnTo>
                <a:lnTo>
                  <a:pt x="21593" y="4651"/>
                </a:lnTo>
                <a:lnTo>
                  <a:pt x="21593" y="4394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88" name="曲线"/>
          <p:cNvSpPr>
            <a:spLocks/>
          </p:cNvSpPr>
          <p:nvPr/>
        </p:nvSpPr>
        <p:spPr>
          <a:xfrm rot="0">
            <a:off x="3930332" y="1024000"/>
            <a:ext cx="1264284" cy="51562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273" y="19560"/>
                </a:moveTo>
                <a:lnTo>
                  <a:pt x="6615" y="19502"/>
                </a:lnTo>
                <a:lnTo>
                  <a:pt x="6271" y="17946"/>
                </a:lnTo>
                <a:lnTo>
                  <a:pt x="6029" y="14681"/>
                </a:lnTo>
                <a:lnTo>
                  <a:pt x="5954" y="13674"/>
                </a:lnTo>
                <a:lnTo>
                  <a:pt x="5884" y="12726"/>
                </a:lnTo>
                <a:lnTo>
                  <a:pt x="5859" y="12382"/>
                </a:lnTo>
                <a:lnTo>
                  <a:pt x="4486" y="12382"/>
                </a:lnTo>
                <a:lnTo>
                  <a:pt x="4337" y="12382"/>
                </a:lnTo>
                <a:lnTo>
                  <a:pt x="3623" y="12638"/>
                </a:lnTo>
                <a:lnTo>
                  <a:pt x="3110" y="12968"/>
                </a:lnTo>
                <a:lnTo>
                  <a:pt x="3216" y="12430"/>
                </a:lnTo>
                <a:lnTo>
                  <a:pt x="3555" y="10602"/>
                </a:lnTo>
                <a:lnTo>
                  <a:pt x="3850" y="8699"/>
                </a:lnTo>
                <a:lnTo>
                  <a:pt x="3943" y="7968"/>
                </a:lnTo>
                <a:lnTo>
                  <a:pt x="3970" y="7757"/>
                </a:lnTo>
                <a:lnTo>
                  <a:pt x="4172" y="9543"/>
                </a:lnTo>
                <a:lnTo>
                  <a:pt x="4299" y="11116"/>
                </a:lnTo>
                <a:lnTo>
                  <a:pt x="4332" y="11986"/>
                </a:lnTo>
                <a:lnTo>
                  <a:pt x="4337" y="12371"/>
                </a:lnTo>
                <a:lnTo>
                  <a:pt x="4486" y="12371"/>
                </a:lnTo>
                <a:lnTo>
                  <a:pt x="5858" y="12371"/>
                </a:lnTo>
                <a:lnTo>
                  <a:pt x="5456" y="6944"/>
                </a:lnTo>
                <a:lnTo>
                  <a:pt x="5301" y="5217"/>
                </a:lnTo>
                <a:lnTo>
                  <a:pt x="5072" y="3313"/>
                </a:lnTo>
                <a:lnTo>
                  <a:pt x="4778" y="1619"/>
                </a:lnTo>
                <a:lnTo>
                  <a:pt x="4323" y="400"/>
                </a:lnTo>
                <a:lnTo>
                  <a:pt x="3940" y="133"/>
                </a:lnTo>
                <a:lnTo>
                  <a:pt x="3922" y="133"/>
                </a:lnTo>
                <a:lnTo>
                  <a:pt x="3807" y="118"/>
                </a:lnTo>
                <a:lnTo>
                  <a:pt x="3088" y="247"/>
                </a:lnTo>
                <a:lnTo>
                  <a:pt x="2394" y="748"/>
                </a:lnTo>
                <a:lnTo>
                  <a:pt x="2001" y="1502"/>
                </a:lnTo>
                <a:lnTo>
                  <a:pt x="2141" y="1632"/>
                </a:lnTo>
                <a:lnTo>
                  <a:pt x="2268" y="1725"/>
                </a:lnTo>
                <a:lnTo>
                  <a:pt x="2381" y="1780"/>
                </a:lnTo>
                <a:lnTo>
                  <a:pt x="2481" y="1799"/>
                </a:lnTo>
                <a:lnTo>
                  <a:pt x="2608" y="1815"/>
                </a:lnTo>
                <a:lnTo>
                  <a:pt x="2724" y="1863"/>
                </a:lnTo>
                <a:lnTo>
                  <a:pt x="2830" y="1945"/>
                </a:lnTo>
                <a:lnTo>
                  <a:pt x="2925" y="2058"/>
                </a:lnTo>
                <a:lnTo>
                  <a:pt x="3046" y="2225"/>
                </a:lnTo>
                <a:lnTo>
                  <a:pt x="3106" y="2527"/>
                </a:lnTo>
                <a:lnTo>
                  <a:pt x="3106" y="3237"/>
                </a:lnTo>
                <a:lnTo>
                  <a:pt x="3087" y="3516"/>
                </a:lnTo>
                <a:lnTo>
                  <a:pt x="3049" y="3798"/>
                </a:lnTo>
                <a:lnTo>
                  <a:pt x="3013" y="4072"/>
                </a:lnTo>
                <a:lnTo>
                  <a:pt x="2968" y="4348"/>
                </a:lnTo>
                <a:lnTo>
                  <a:pt x="2913" y="4620"/>
                </a:lnTo>
                <a:lnTo>
                  <a:pt x="236" y="18405"/>
                </a:lnTo>
                <a:lnTo>
                  <a:pt x="169" y="18743"/>
                </a:lnTo>
                <a:lnTo>
                  <a:pt x="115" y="19056"/>
                </a:lnTo>
                <a:lnTo>
                  <a:pt x="113" y="19069"/>
                </a:lnTo>
                <a:lnTo>
                  <a:pt x="22" y="19708"/>
                </a:lnTo>
                <a:lnTo>
                  <a:pt x="0" y="20036"/>
                </a:lnTo>
                <a:lnTo>
                  <a:pt x="0" y="20816"/>
                </a:lnTo>
                <a:lnTo>
                  <a:pt x="52" y="21120"/>
                </a:lnTo>
                <a:lnTo>
                  <a:pt x="156" y="21278"/>
                </a:lnTo>
                <a:lnTo>
                  <a:pt x="263" y="21430"/>
                </a:lnTo>
                <a:lnTo>
                  <a:pt x="387" y="21507"/>
                </a:lnTo>
                <a:lnTo>
                  <a:pt x="629" y="21507"/>
                </a:lnTo>
                <a:lnTo>
                  <a:pt x="1415" y="21036"/>
                </a:lnTo>
                <a:lnTo>
                  <a:pt x="1648" y="20671"/>
                </a:lnTo>
                <a:lnTo>
                  <a:pt x="1761" y="20468"/>
                </a:lnTo>
                <a:lnTo>
                  <a:pt x="1839" y="20216"/>
                </a:lnTo>
                <a:lnTo>
                  <a:pt x="1884" y="19915"/>
                </a:lnTo>
                <a:lnTo>
                  <a:pt x="1912" y="19748"/>
                </a:lnTo>
                <a:lnTo>
                  <a:pt x="1937" y="19577"/>
                </a:lnTo>
                <a:lnTo>
                  <a:pt x="1981" y="19232"/>
                </a:lnTo>
                <a:lnTo>
                  <a:pt x="2008" y="19069"/>
                </a:lnTo>
                <a:lnTo>
                  <a:pt x="2041" y="18916"/>
                </a:lnTo>
                <a:lnTo>
                  <a:pt x="2129" y="18397"/>
                </a:lnTo>
                <a:lnTo>
                  <a:pt x="2218" y="17883"/>
                </a:lnTo>
                <a:lnTo>
                  <a:pt x="2308" y="17375"/>
                </a:lnTo>
                <a:lnTo>
                  <a:pt x="2400" y="16873"/>
                </a:lnTo>
                <a:lnTo>
                  <a:pt x="2488" y="16368"/>
                </a:lnTo>
                <a:lnTo>
                  <a:pt x="2565" y="15854"/>
                </a:lnTo>
                <a:lnTo>
                  <a:pt x="2631" y="15331"/>
                </a:lnTo>
                <a:lnTo>
                  <a:pt x="2658" y="15079"/>
                </a:lnTo>
                <a:lnTo>
                  <a:pt x="2791" y="15002"/>
                </a:lnTo>
                <a:lnTo>
                  <a:pt x="3398" y="14725"/>
                </a:lnTo>
                <a:lnTo>
                  <a:pt x="3450" y="14710"/>
                </a:lnTo>
                <a:lnTo>
                  <a:pt x="3579" y="14689"/>
                </a:lnTo>
                <a:lnTo>
                  <a:pt x="3707" y="14681"/>
                </a:lnTo>
                <a:lnTo>
                  <a:pt x="3870" y="14681"/>
                </a:lnTo>
                <a:lnTo>
                  <a:pt x="4003" y="14740"/>
                </a:lnTo>
                <a:lnTo>
                  <a:pt x="4106" y="14859"/>
                </a:lnTo>
                <a:lnTo>
                  <a:pt x="4211" y="14972"/>
                </a:lnTo>
                <a:lnTo>
                  <a:pt x="4293" y="15120"/>
                </a:lnTo>
                <a:lnTo>
                  <a:pt x="4353" y="15303"/>
                </a:lnTo>
                <a:lnTo>
                  <a:pt x="4416" y="15486"/>
                </a:lnTo>
                <a:lnTo>
                  <a:pt x="4465" y="15715"/>
                </a:lnTo>
                <a:lnTo>
                  <a:pt x="4501" y="15991"/>
                </a:lnTo>
                <a:lnTo>
                  <a:pt x="4538" y="16263"/>
                </a:lnTo>
                <a:lnTo>
                  <a:pt x="4563" y="16556"/>
                </a:lnTo>
                <a:lnTo>
                  <a:pt x="4577" y="16873"/>
                </a:lnTo>
                <a:lnTo>
                  <a:pt x="4628" y="17946"/>
                </a:lnTo>
                <a:lnTo>
                  <a:pt x="4756" y="19502"/>
                </a:lnTo>
                <a:lnTo>
                  <a:pt x="4820" y="19934"/>
                </a:lnTo>
                <a:lnTo>
                  <a:pt x="5281" y="21392"/>
                </a:lnTo>
                <a:lnTo>
                  <a:pt x="5697" y="21596"/>
                </a:lnTo>
                <a:lnTo>
                  <a:pt x="5855" y="21571"/>
                </a:lnTo>
                <a:lnTo>
                  <a:pt x="6494" y="20951"/>
                </a:lnTo>
                <a:lnTo>
                  <a:pt x="6971" y="20129"/>
                </a:lnTo>
                <a:lnTo>
                  <a:pt x="7273" y="19560"/>
                </a:lnTo>
                <a:lnTo>
                  <a:pt x="7273" y="19560"/>
                </a:lnTo>
              </a:path>
              <a:path w="21600" h="21600">
                <a:moveTo>
                  <a:pt x="14418" y="2297"/>
                </a:moveTo>
                <a:lnTo>
                  <a:pt x="14065" y="1058"/>
                </a:lnTo>
                <a:lnTo>
                  <a:pt x="14012" y="1058"/>
                </a:lnTo>
                <a:lnTo>
                  <a:pt x="13319" y="1443"/>
                </a:lnTo>
                <a:lnTo>
                  <a:pt x="12699" y="2006"/>
                </a:lnTo>
                <a:lnTo>
                  <a:pt x="12621" y="2236"/>
                </a:lnTo>
                <a:lnTo>
                  <a:pt x="12621" y="2769"/>
                </a:lnTo>
                <a:lnTo>
                  <a:pt x="12633" y="2963"/>
                </a:lnTo>
                <a:lnTo>
                  <a:pt x="12658" y="3117"/>
                </a:lnTo>
                <a:lnTo>
                  <a:pt x="12688" y="3176"/>
                </a:lnTo>
                <a:lnTo>
                  <a:pt x="12692" y="3203"/>
                </a:lnTo>
                <a:lnTo>
                  <a:pt x="12673" y="3203"/>
                </a:lnTo>
                <a:lnTo>
                  <a:pt x="12671" y="3643"/>
                </a:lnTo>
                <a:lnTo>
                  <a:pt x="12669" y="3741"/>
                </a:lnTo>
                <a:lnTo>
                  <a:pt x="12653" y="4076"/>
                </a:lnTo>
                <a:lnTo>
                  <a:pt x="12641" y="4249"/>
                </a:lnTo>
                <a:lnTo>
                  <a:pt x="12624" y="4427"/>
                </a:lnTo>
                <a:lnTo>
                  <a:pt x="12623" y="4450"/>
                </a:lnTo>
                <a:lnTo>
                  <a:pt x="12621" y="4487"/>
                </a:lnTo>
                <a:lnTo>
                  <a:pt x="12558" y="5587"/>
                </a:lnTo>
                <a:lnTo>
                  <a:pt x="12493" y="6742"/>
                </a:lnTo>
                <a:lnTo>
                  <a:pt x="12430" y="7909"/>
                </a:lnTo>
                <a:lnTo>
                  <a:pt x="12371" y="9040"/>
                </a:lnTo>
                <a:lnTo>
                  <a:pt x="12309" y="10181"/>
                </a:lnTo>
                <a:lnTo>
                  <a:pt x="12242" y="11325"/>
                </a:lnTo>
                <a:lnTo>
                  <a:pt x="12181" y="12309"/>
                </a:lnTo>
                <a:lnTo>
                  <a:pt x="12170" y="12472"/>
                </a:lnTo>
                <a:lnTo>
                  <a:pt x="12167" y="12520"/>
                </a:lnTo>
                <a:lnTo>
                  <a:pt x="12181" y="12309"/>
                </a:lnTo>
                <a:lnTo>
                  <a:pt x="12089" y="11675"/>
                </a:lnTo>
                <a:lnTo>
                  <a:pt x="11824" y="9795"/>
                </a:lnTo>
                <a:lnTo>
                  <a:pt x="11566" y="7893"/>
                </a:lnTo>
                <a:lnTo>
                  <a:pt x="11386" y="6537"/>
                </a:lnTo>
                <a:lnTo>
                  <a:pt x="11317" y="6011"/>
                </a:lnTo>
                <a:lnTo>
                  <a:pt x="11134" y="4597"/>
                </a:lnTo>
                <a:lnTo>
                  <a:pt x="10921" y="2954"/>
                </a:lnTo>
                <a:lnTo>
                  <a:pt x="10907" y="2820"/>
                </a:lnTo>
                <a:lnTo>
                  <a:pt x="10892" y="2682"/>
                </a:lnTo>
                <a:lnTo>
                  <a:pt x="10876" y="2539"/>
                </a:lnTo>
                <a:lnTo>
                  <a:pt x="10859" y="2383"/>
                </a:lnTo>
                <a:lnTo>
                  <a:pt x="10502" y="614"/>
                </a:lnTo>
                <a:lnTo>
                  <a:pt x="9822" y="0"/>
                </a:lnTo>
                <a:lnTo>
                  <a:pt x="9584" y="14"/>
                </a:lnTo>
                <a:lnTo>
                  <a:pt x="8850" y="236"/>
                </a:lnTo>
                <a:lnTo>
                  <a:pt x="8181" y="987"/>
                </a:lnTo>
                <a:lnTo>
                  <a:pt x="7992" y="1414"/>
                </a:lnTo>
                <a:lnTo>
                  <a:pt x="8114" y="1643"/>
                </a:lnTo>
                <a:lnTo>
                  <a:pt x="8135" y="1663"/>
                </a:lnTo>
                <a:lnTo>
                  <a:pt x="8224" y="1742"/>
                </a:lnTo>
                <a:lnTo>
                  <a:pt x="8415" y="1663"/>
                </a:lnTo>
                <a:lnTo>
                  <a:pt x="8509" y="1643"/>
                </a:lnTo>
                <a:lnTo>
                  <a:pt x="8708" y="1643"/>
                </a:lnTo>
                <a:lnTo>
                  <a:pt x="8781" y="1677"/>
                </a:lnTo>
                <a:lnTo>
                  <a:pt x="8788" y="1677"/>
                </a:lnTo>
                <a:lnTo>
                  <a:pt x="8850" y="1762"/>
                </a:lnTo>
                <a:lnTo>
                  <a:pt x="8910" y="1835"/>
                </a:lnTo>
                <a:lnTo>
                  <a:pt x="8958" y="1939"/>
                </a:lnTo>
                <a:lnTo>
                  <a:pt x="9026" y="2206"/>
                </a:lnTo>
                <a:lnTo>
                  <a:pt x="9050" y="2383"/>
                </a:lnTo>
                <a:lnTo>
                  <a:pt x="9051" y="2391"/>
                </a:lnTo>
                <a:lnTo>
                  <a:pt x="9079" y="2828"/>
                </a:lnTo>
                <a:lnTo>
                  <a:pt x="9086" y="3067"/>
                </a:lnTo>
                <a:lnTo>
                  <a:pt x="9086" y="3324"/>
                </a:lnTo>
                <a:lnTo>
                  <a:pt x="9081" y="3643"/>
                </a:lnTo>
                <a:lnTo>
                  <a:pt x="9068" y="4031"/>
                </a:lnTo>
                <a:lnTo>
                  <a:pt x="9047" y="4487"/>
                </a:lnTo>
                <a:lnTo>
                  <a:pt x="9016" y="5012"/>
                </a:lnTo>
                <a:lnTo>
                  <a:pt x="9228" y="4597"/>
                </a:lnTo>
                <a:lnTo>
                  <a:pt x="8246" y="18116"/>
                </a:lnTo>
                <a:lnTo>
                  <a:pt x="8213" y="18778"/>
                </a:lnTo>
                <a:lnTo>
                  <a:pt x="8212" y="18820"/>
                </a:lnTo>
                <a:lnTo>
                  <a:pt x="8199" y="19271"/>
                </a:lnTo>
                <a:lnTo>
                  <a:pt x="8197" y="19396"/>
                </a:lnTo>
                <a:lnTo>
                  <a:pt x="8195" y="19530"/>
                </a:lnTo>
                <a:lnTo>
                  <a:pt x="8195" y="20352"/>
                </a:lnTo>
                <a:lnTo>
                  <a:pt x="8205" y="20513"/>
                </a:lnTo>
                <a:lnTo>
                  <a:pt x="8207" y="20526"/>
                </a:lnTo>
                <a:lnTo>
                  <a:pt x="8226" y="20692"/>
                </a:lnTo>
                <a:lnTo>
                  <a:pt x="8269" y="21019"/>
                </a:lnTo>
                <a:lnTo>
                  <a:pt x="8337" y="21257"/>
                </a:lnTo>
                <a:lnTo>
                  <a:pt x="8431" y="21400"/>
                </a:lnTo>
                <a:lnTo>
                  <a:pt x="8548" y="21448"/>
                </a:lnTo>
                <a:lnTo>
                  <a:pt x="8625" y="21448"/>
                </a:lnTo>
                <a:lnTo>
                  <a:pt x="9372" y="21055"/>
                </a:lnTo>
                <a:lnTo>
                  <a:pt x="9991" y="20221"/>
                </a:lnTo>
                <a:lnTo>
                  <a:pt x="9991" y="19910"/>
                </a:lnTo>
                <a:lnTo>
                  <a:pt x="9995" y="19824"/>
                </a:lnTo>
                <a:lnTo>
                  <a:pt x="10006" y="19602"/>
                </a:lnTo>
                <a:lnTo>
                  <a:pt x="9991" y="19474"/>
                </a:lnTo>
                <a:lnTo>
                  <a:pt x="9957" y="19338"/>
                </a:lnTo>
                <a:lnTo>
                  <a:pt x="9955" y="19330"/>
                </a:lnTo>
                <a:lnTo>
                  <a:pt x="9956" y="19005"/>
                </a:lnTo>
                <a:lnTo>
                  <a:pt x="9959" y="18778"/>
                </a:lnTo>
                <a:lnTo>
                  <a:pt x="9961" y="18704"/>
                </a:lnTo>
                <a:lnTo>
                  <a:pt x="9975" y="18190"/>
                </a:lnTo>
                <a:lnTo>
                  <a:pt x="9986" y="17909"/>
                </a:lnTo>
                <a:lnTo>
                  <a:pt x="10001" y="17642"/>
                </a:lnTo>
                <a:lnTo>
                  <a:pt x="10089" y="16369"/>
                </a:lnTo>
                <a:lnTo>
                  <a:pt x="10169" y="15093"/>
                </a:lnTo>
                <a:lnTo>
                  <a:pt x="10239" y="13818"/>
                </a:lnTo>
                <a:lnTo>
                  <a:pt x="10300" y="12520"/>
                </a:lnTo>
                <a:lnTo>
                  <a:pt x="10302" y="12472"/>
                </a:lnTo>
                <a:lnTo>
                  <a:pt x="10348" y="11261"/>
                </a:lnTo>
                <a:lnTo>
                  <a:pt x="10350" y="11184"/>
                </a:lnTo>
                <a:lnTo>
                  <a:pt x="10382" y="10023"/>
                </a:lnTo>
                <a:lnTo>
                  <a:pt x="10435" y="10546"/>
                </a:lnTo>
                <a:lnTo>
                  <a:pt x="10502" y="11184"/>
                </a:lnTo>
                <a:lnTo>
                  <a:pt x="10729" y="13202"/>
                </a:lnTo>
                <a:lnTo>
                  <a:pt x="10986" y="15283"/>
                </a:lnTo>
                <a:lnTo>
                  <a:pt x="11260" y="17250"/>
                </a:lnTo>
                <a:lnTo>
                  <a:pt x="11553" y="19005"/>
                </a:lnTo>
                <a:lnTo>
                  <a:pt x="11863" y="20415"/>
                </a:lnTo>
                <a:lnTo>
                  <a:pt x="12511" y="21448"/>
                </a:lnTo>
                <a:lnTo>
                  <a:pt x="12616" y="21477"/>
                </a:lnTo>
                <a:lnTo>
                  <a:pt x="12691" y="21477"/>
                </a:lnTo>
                <a:lnTo>
                  <a:pt x="13485" y="20875"/>
                </a:lnTo>
                <a:lnTo>
                  <a:pt x="14267" y="19501"/>
                </a:lnTo>
                <a:lnTo>
                  <a:pt x="13983" y="19489"/>
                </a:lnTo>
                <a:lnTo>
                  <a:pt x="13772" y="19454"/>
                </a:lnTo>
                <a:lnTo>
                  <a:pt x="13635" y="19396"/>
                </a:lnTo>
                <a:lnTo>
                  <a:pt x="13569" y="19316"/>
                </a:lnTo>
                <a:lnTo>
                  <a:pt x="13533" y="19192"/>
                </a:lnTo>
                <a:lnTo>
                  <a:pt x="13515" y="19027"/>
                </a:lnTo>
                <a:lnTo>
                  <a:pt x="13515" y="18820"/>
                </a:lnTo>
                <a:lnTo>
                  <a:pt x="13825" y="13696"/>
                </a:lnTo>
                <a:lnTo>
                  <a:pt x="14363" y="4782"/>
                </a:lnTo>
                <a:lnTo>
                  <a:pt x="14388" y="4368"/>
                </a:lnTo>
                <a:lnTo>
                  <a:pt x="14346" y="4450"/>
                </a:lnTo>
                <a:lnTo>
                  <a:pt x="14347" y="4368"/>
                </a:lnTo>
                <a:lnTo>
                  <a:pt x="14357" y="4128"/>
                </a:lnTo>
                <a:lnTo>
                  <a:pt x="14406" y="3521"/>
                </a:lnTo>
                <a:lnTo>
                  <a:pt x="14418" y="3203"/>
                </a:lnTo>
                <a:lnTo>
                  <a:pt x="14418" y="2297"/>
                </a:lnTo>
                <a:lnTo>
                  <a:pt x="14418" y="2297"/>
                </a:lnTo>
              </a:path>
              <a:path w="21600" h="21600">
                <a:moveTo>
                  <a:pt x="21590" y="7537"/>
                </a:moveTo>
                <a:lnTo>
                  <a:pt x="21526" y="5560"/>
                </a:lnTo>
                <a:lnTo>
                  <a:pt x="21322" y="3644"/>
                </a:lnTo>
                <a:lnTo>
                  <a:pt x="21012" y="2221"/>
                </a:lnTo>
                <a:lnTo>
                  <a:pt x="20788" y="1540"/>
                </a:lnTo>
                <a:lnTo>
                  <a:pt x="20783" y="1525"/>
                </a:lnTo>
                <a:lnTo>
                  <a:pt x="20152" y="425"/>
                </a:lnTo>
                <a:lnTo>
                  <a:pt x="19757" y="143"/>
                </a:lnTo>
                <a:lnTo>
                  <a:pt x="19757" y="6722"/>
                </a:lnTo>
                <a:lnTo>
                  <a:pt x="19757" y="6877"/>
                </a:lnTo>
                <a:lnTo>
                  <a:pt x="19703" y="9106"/>
                </a:lnTo>
                <a:lnTo>
                  <a:pt x="19582" y="11141"/>
                </a:lnTo>
                <a:lnTo>
                  <a:pt x="19383" y="13195"/>
                </a:lnTo>
                <a:lnTo>
                  <a:pt x="19092" y="15174"/>
                </a:lnTo>
                <a:lnTo>
                  <a:pt x="18704" y="16887"/>
                </a:lnTo>
                <a:lnTo>
                  <a:pt x="18210" y="18238"/>
                </a:lnTo>
                <a:lnTo>
                  <a:pt x="17606" y="19136"/>
                </a:lnTo>
                <a:lnTo>
                  <a:pt x="17133" y="19404"/>
                </a:lnTo>
                <a:lnTo>
                  <a:pt x="17130" y="19404"/>
                </a:lnTo>
                <a:lnTo>
                  <a:pt x="17130" y="19444"/>
                </a:lnTo>
                <a:lnTo>
                  <a:pt x="17121" y="19393"/>
                </a:lnTo>
                <a:lnTo>
                  <a:pt x="17085" y="19118"/>
                </a:lnTo>
                <a:lnTo>
                  <a:pt x="17078" y="19026"/>
                </a:lnTo>
                <a:lnTo>
                  <a:pt x="17076" y="18938"/>
                </a:lnTo>
                <a:lnTo>
                  <a:pt x="17077" y="19012"/>
                </a:lnTo>
                <a:lnTo>
                  <a:pt x="17083" y="18909"/>
                </a:lnTo>
                <a:lnTo>
                  <a:pt x="17084" y="18901"/>
                </a:lnTo>
                <a:lnTo>
                  <a:pt x="17940" y="4856"/>
                </a:lnTo>
                <a:lnTo>
                  <a:pt x="17958" y="4605"/>
                </a:lnTo>
                <a:lnTo>
                  <a:pt x="17959" y="4582"/>
                </a:lnTo>
                <a:lnTo>
                  <a:pt x="17967" y="4368"/>
                </a:lnTo>
                <a:lnTo>
                  <a:pt x="17967" y="3235"/>
                </a:lnTo>
                <a:lnTo>
                  <a:pt x="17959" y="3033"/>
                </a:lnTo>
                <a:lnTo>
                  <a:pt x="17942" y="2861"/>
                </a:lnTo>
                <a:lnTo>
                  <a:pt x="17927" y="2692"/>
                </a:lnTo>
                <a:lnTo>
                  <a:pt x="17925" y="2665"/>
                </a:lnTo>
                <a:lnTo>
                  <a:pt x="17923" y="2620"/>
                </a:lnTo>
                <a:lnTo>
                  <a:pt x="17921" y="2568"/>
                </a:lnTo>
                <a:lnTo>
                  <a:pt x="18460" y="2221"/>
                </a:lnTo>
                <a:lnTo>
                  <a:pt x="18577" y="2221"/>
                </a:lnTo>
                <a:lnTo>
                  <a:pt x="19283" y="2832"/>
                </a:lnTo>
                <a:lnTo>
                  <a:pt x="19642" y="4329"/>
                </a:lnTo>
                <a:lnTo>
                  <a:pt x="19732" y="5560"/>
                </a:lnTo>
                <a:lnTo>
                  <a:pt x="19745" y="5922"/>
                </a:lnTo>
                <a:lnTo>
                  <a:pt x="19754" y="6324"/>
                </a:lnTo>
                <a:lnTo>
                  <a:pt x="19757" y="6722"/>
                </a:lnTo>
                <a:lnTo>
                  <a:pt x="19757" y="143"/>
                </a:lnTo>
                <a:lnTo>
                  <a:pt x="19607" y="73"/>
                </a:lnTo>
                <a:lnTo>
                  <a:pt x="19295" y="29"/>
                </a:lnTo>
                <a:lnTo>
                  <a:pt x="18850" y="106"/>
                </a:lnTo>
                <a:lnTo>
                  <a:pt x="18424" y="336"/>
                </a:lnTo>
                <a:lnTo>
                  <a:pt x="18015" y="720"/>
                </a:lnTo>
                <a:lnTo>
                  <a:pt x="17741" y="1100"/>
                </a:lnTo>
                <a:lnTo>
                  <a:pt x="17732" y="1071"/>
                </a:lnTo>
                <a:lnTo>
                  <a:pt x="17081" y="52"/>
                </a:lnTo>
                <a:lnTo>
                  <a:pt x="17065" y="50"/>
                </a:lnTo>
                <a:lnTo>
                  <a:pt x="17065" y="19014"/>
                </a:lnTo>
                <a:lnTo>
                  <a:pt x="16984" y="18938"/>
                </a:lnTo>
                <a:lnTo>
                  <a:pt x="17064" y="19012"/>
                </a:lnTo>
                <a:lnTo>
                  <a:pt x="17065" y="50"/>
                </a:lnTo>
                <a:lnTo>
                  <a:pt x="16934" y="29"/>
                </a:lnTo>
                <a:lnTo>
                  <a:pt x="16694" y="45"/>
                </a:lnTo>
                <a:lnTo>
                  <a:pt x="16452" y="92"/>
                </a:lnTo>
                <a:lnTo>
                  <a:pt x="15720" y="450"/>
                </a:lnTo>
                <a:lnTo>
                  <a:pt x="15101" y="1473"/>
                </a:lnTo>
                <a:lnTo>
                  <a:pt x="15222" y="1725"/>
                </a:lnTo>
                <a:lnTo>
                  <a:pt x="15327" y="1833"/>
                </a:lnTo>
                <a:lnTo>
                  <a:pt x="15415" y="1799"/>
                </a:lnTo>
                <a:lnTo>
                  <a:pt x="15506" y="1759"/>
                </a:lnTo>
                <a:lnTo>
                  <a:pt x="15596" y="1739"/>
                </a:lnTo>
                <a:lnTo>
                  <a:pt x="15684" y="1739"/>
                </a:lnTo>
                <a:lnTo>
                  <a:pt x="15824" y="1759"/>
                </a:lnTo>
                <a:lnTo>
                  <a:pt x="15834" y="1759"/>
                </a:lnTo>
                <a:lnTo>
                  <a:pt x="16229" y="2568"/>
                </a:lnTo>
                <a:lnTo>
                  <a:pt x="16250" y="2861"/>
                </a:lnTo>
                <a:lnTo>
                  <a:pt x="16258" y="3235"/>
                </a:lnTo>
                <a:lnTo>
                  <a:pt x="16258" y="3457"/>
                </a:lnTo>
                <a:lnTo>
                  <a:pt x="16252" y="3679"/>
                </a:lnTo>
                <a:lnTo>
                  <a:pt x="16240" y="3901"/>
                </a:lnTo>
                <a:lnTo>
                  <a:pt x="16230" y="4118"/>
                </a:lnTo>
                <a:lnTo>
                  <a:pt x="16216" y="4346"/>
                </a:lnTo>
                <a:lnTo>
                  <a:pt x="16214" y="4368"/>
                </a:lnTo>
                <a:lnTo>
                  <a:pt x="16197" y="4582"/>
                </a:lnTo>
                <a:lnTo>
                  <a:pt x="16196" y="4605"/>
                </a:lnTo>
                <a:lnTo>
                  <a:pt x="15393" y="18073"/>
                </a:lnTo>
                <a:lnTo>
                  <a:pt x="15384" y="18205"/>
                </a:lnTo>
                <a:lnTo>
                  <a:pt x="15383" y="18238"/>
                </a:lnTo>
                <a:lnTo>
                  <a:pt x="15377" y="18348"/>
                </a:lnTo>
                <a:lnTo>
                  <a:pt x="15370" y="18597"/>
                </a:lnTo>
                <a:lnTo>
                  <a:pt x="15372" y="19118"/>
                </a:lnTo>
                <a:lnTo>
                  <a:pt x="15372" y="19136"/>
                </a:lnTo>
                <a:lnTo>
                  <a:pt x="15378" y="19393"/>
                </a:lnTo>
                <a:lnTo>
                  <a:pt x="15379" y="19404"/>
                </a:lnTo>
                <a:lnTo>
                  <a:pt x="15410" y="19854"/>
                </a:lnTo>
                <a:lnTo>
                  <a:pt x="15464" y="20292"/>
                </a:lnTo>
                <a:lnTo>
                  <a:pt x="15984" y="21457"/>
                </a:lnTo>
                <a:lnTo>
                  <a:pt x="16216" y="21507"/>
                </a:lnTo>
                <a:lnTo>
                  <a:pt x="16600" y="21485"/>
                </a:lnTo>
                <a:lnTo>
                  <a:pt x="16966" y="21420"/>
                </a:lnTo>
                <a:lnTo>
                  <a:pt x="17326" y="21307"/>
                </a:lnTo>
                <a:lnTo>
                  <a:pt x="17322" y="21307"/>
                </a:lnTo>
                <a:lnTo>
                  <a:pt x="17641" y="21159"/>
                </a:lnTo>
                <a:lnTo>
                  <a:pt x="18289" y="20639"/>
                </a:lnTo>
                <a:lnTo>
                  <a:pt x="18960" y="19775"/>
                </a:lnTo>
                <a:lnTo>
                  <a:pt x="19160" y="19444"/>
                </a:lnTo>
                <a:lnTo>
                  <a:pt x="19276" y="19250"/>
                </a:lnTo>
                <a:lnTo>
                  <a:pt x="19849" y="18073"/>
                </a:lnTo>
                <a:lnTo>
                  <a:pt x="20341" y="16730"/>
                </a:lnTo>
                <a:lnTo>
                  <a:pt x="20753" y="15271"/>
                </a:lnTo>
                <a:lnTo>
                  <a:pt x="21084" y="13710"/>
                </a:lnTo>
                <a:lnTo>
                  <a:pt x="21332" y="12048"/>
                </a:lnTo>
                <a:lnTo>
                  <a:pt x="21497" y="10288"/>
                </a:lnTo>
                <a:lnTo>
                  <a:pt x="21580" y="8467"/>
                </a:lnTo>
                <a:lnTo>
                  <a:pt x="21580" y="8452"/>
                </a:lnTo>
                <a:lnTo>
                  <a:pt x="21590" y="7537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89" name="曲线"/>
          <p:cNvSpPr>
            <a:spLocks/>
          </p:cNvSpPr>
          <p:nvPr/>
        </p:nvSpPr>
        <p:spPr>
          <a:xfrm rot="0">
            <a:off x="5378132" y="1024711"/>
            <a:ext cx="1195069" cy="51371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6599" y="4339"/>
                </a:moveTo>
                <a:lnTo>
                  <a:pt x="6385" y="2422"/>
                </a:lnTo>
                <a:lnTo>
                  <a:pt x="5839" y="1062"/>
                </a:lnTo>
                <a:lnTo>
                  <a:pt x="5107" y="260"/>
                </a:lnTo>
                <a:lnTo>
                  <a:pt x="4302" y="0"/>
                </a:lnTo>
                <a:lnTo>
                  <a:pt x="4035" y="18"/>
                </a:lnTo>
                <a:lnTo>
                  <a:pt x="3223" y="304"/>
                </a:lnTo>
                <a:lnTo>
                  <a:pt x="2464" y="962"/>
                </a:lnTo>
                <a:lnTo>
                  <a:pt x="1831" y="2028"/>
                </a:lnTo>
                <a:lnTo>
                  <a:pt x="1378" y="3555"/>
                </a:lnTo>
                <a:lnTo>
                  <a:pt x="1217" y="5558"/>
                </a:lnTo>
                <a:lnTo>
                  <a:pt x="1223" y="6027"/>
                </a:lnTo>
                <a:lnTo>
                  <a:pt x="1390" y="7691"/>
                </a:lnTo>
                <a:lnTo>
                  <a:pt x="1818" y="9426"/>
                </a:lnTo>
                <a:lnTo>
                  <a:pt x="3081" y="12565"/>
                </a:lnTo>
                <a:lnTo>
                  <a:pt x="3182" y="12848"/>
                </a:lnTo>
                <a:lnTo>
                  <a:pt x="3573" y="14371"/>
                </a:lnTo>
                <a:lnTo>
                  <a:pt x="3730" y="16117"/>
                </a:lnTo>
                <a:lnTo>
                  <a:pt x="3726" y="16370"/>
                </a:lnTo>
                <a:lnTo>
                  <a:pt x="3514" y="18090"/>
                </a:lnTo>
                <a:lnTo>
                  <a:pt x="3014" y="19434"/>
                </a:lnTo>
                <a:lnTo>
                  <a:pt x="2880" y="19543"/>
                </a:lnTo>
                <a:lnTo>
                  <a:pt x="2596" y="19543"/>
                </a:lnTo>
                <a:lnTo>
                  <a:pt x="2120" y="18243"/>
                </a:lnTo>
                <a:lnTo>
                  <a:pt x="2018" y="16826"/>
                </a:lnTo>
                <a:lnTo>
                  <a:pt x="2018" y="16399"/>
                </a:lnTo>
                <a:lnTo>
                  <a:pt x="2118" y="14411"/>
                </a:lnTo>
                <a:lnTo>
                  <a:pt x="2221" y="13454"/>
                </a:lnTo>
                <a:lnTo>
                  <a:pt x="2229" y="13311"/>
                </a:lnTo>
                <a:lnTo>
                  <a:pt x="2229" y="12791"/>
                </a:lnTo>
                <a:lnTo>
                  <a:pt x="2179" y="12528"/>
                </a:lnTo>
                <a:lnTo>
                  <a:pt x="1981" y="12171"/>
                </a:lnTo>
                <a:lnTo>
                  <a:pt x="1863" y="12082"/>
                </a:lnTo>
                <a:lnTo>
                  <a:pt x="1639" y="12082"/>
                </a:lnTo>
                <a:lnTo>
                  <a:pt x="902" y="12627"/>
                </a:lnTo>
                <a:lnTo>
                  <a:pt x="766" y="12751"/>
                </a:lnTo>
                <a:lnTo>
                  <a:pt x="120" y="13801"/>
                </a:lnTo>
                <a:lnTo>
                  <a:pt x="0" y="14995"/>
                </a:lnTo>
                <a:lnTo>
                  <a:pt x="8" y="15667"/>
                </a:lnTo>
                <a:lnTo>
                  <a:pt x="130" y="17544"/>
                </a:lnTo>
                <a:lnTo>
                  <a:pt x="418" y="19155"/>
                </a:lnTo>
                <a:lnTo>
                  <a:pt x="883" y="20429"/>
                </a:lnTo>
                <a:lnTo>
                  <a:pt x="1547" y="21268"/>
                </a:lnTo>
                <a:lnTo>
                  <a:pt x="2417" y="21557"/>
                </a:lnTo>
                <a:lnTo>
                  <a:pt x="2707" y="21532"/>
                </a:lnTo>
                <a:lnTo>
                  <a:pt x="3583" y="21163"/>
                </a:lnTo>
                <a:lnTo>
                  <a:pt x="4414" y="20331"/>
                </a:lnTo>
                <a:lnTo>
                  <a:pt x="5118" y="19047"/>
                </a:lnTo>
                <a:lnTo>
                  <a:pt x="5621" y="17337"/>
                </a:lnTo>
                <a:lnTo>
                  <a:pt x="5800" y="15241"/>
                </a:lnTo>
                <a:lnTo>
                  <a:pt x="5793" y="14809"/>
                </a:lnTo>
                <a:lnTo>
                  <a:pt x="5615" y="13231"/>
                </a:lnTo>
                <a:lnTo>
                  <a:pt x="5268" y="11822"/>
                </a:lnTo>
                <a:lnTo>
                  <a:pt x="4703" y="10200"/>
                </a:lnTo>
                <a:lnTo>
                  <a:pt x="3973" y="8367"/>
                </a:lnTo>
                <a:lnTo>
                  <a:pt x="3826" y="7950"/>
                </a:lnTo>
                <a:lnTo>
                  <a:pt x="3427" y="6598"/>
                </a:lnTo>
                <a:lnTo>
                  <a:pt x="3184" y="4614"/>
                </a:lnTo>
                <a:lnTo>
                  <a:pt x="3184" y="4302"/>
                </a:lnTo>
                <a:lnTo>
                  <a:pt x="3533" y="2672"/>
                </a:lnTo>
                <a:lnTo>
                  <a:pt x="3983" y="2140"/>
                </a:lnTo>
                <a:lnTo>
                  <a:pt x="4117" y="2140"/>
                </a:lnTo>
                <a:lnTo>
                  <a:pt x="4794" y="2831"/>
                </a:lnTo>
                <a:lnTo>
                  <a:pt x="5037" y="4525"/>
                </a:lnTo>
                <a:lnTo>
                  <a:pt x="5024" y="5194"/>
                </a:lnTo>
                <a:lnTo>
                  <a:pt x="5034" y="5516"/>
                </a:lnTo>
                <a:lnTo>
                  <a:pt x="5515" y="6769"/>
                </a:lnTo>
                <a:lnTo>
                  <a:pt x="5676" y="6799"/>
                </a:lnTo>
                <a:lnTo>
                  <a:pt x="5810" y="6799"/>
                </a:lnTo>
                <a:lnTo>
                  <a:pt x="6417" y="5687"/>
                </a:lnTo>
                <a:lnTo>
                  <a:pt x="6599" y="4597"/>
                </a:lnTo>
                <a:lnTo>
                  <a:pt x="6599" y="4339"/>
                </a:lnTo>
                <a:lnTo>
                  <a:pt x="6599" y="4339"/>
                </a:lnTo>
              </a:path>
              <a:path w="21600" h="21600">
                <a:moveTo>
                  <a:pt x="13942" y="4161"/>
                </a:moveTo>
                <a:lnTo>
                  <a:pt x="13680" y="2206"/>
                </a:lnTo>
                <a:lnTo>
                  <a:pt x="13051" y="928"/>
                </a:lnTo>
                <a:lnTo>
                  <a:pt x="12246" y="222"/>
                </a:lnTo>
                <a:lnTo>
                  <a:pt x="11422" y="0"/>
                </a:lnTo>
                <a:lnTo>
                  <a:pt x="10885" y="65"/>
                </a:lnTo>
                <a:lnTo>
                  <a:pt x="9906" y="593"/>
                </a:lnTo>
                <a:lnTo>
                  <a:pt x="9056" y="1621"/>
                </a:lnTo>
                <a:lnTo>
                  <a:pt x="8345" y="3011"/>
                </a:lnTo>
                <a:lnTo>
                  <a:pt x="7773" y="4731"/>
                </a:lnTo>
                <a:lnTo>
                  <a:pt x="7341" y="6711"/>
                </a:lnTo>
                <a:lnTo>
                  <a:pt x="7049" y="8917"/>
                </a:lnTo>
                <a:lnTo>
                  <a:pt x="6904" y="11210"/>
                </a:lnTo>
                <a:lnTo>
                  <a:pt x="6886" y="12380"/>
                </a:lnTo>
                <a:lnTo>
                  <a:pt x="6895" y="13111"/>
                </a:lnTo>
                <a:lnTo>
                  <a:pt x="7029" y="15433"/>
                </a:lnTo>
                <a:lnTo>
                  <a:pt x="7220" y="16976"/>
                </a:lnTo>
                <a:lnTo>
                  <a:pt x="7681" y="19040"/>
                </a:lnTo>
                <a:lnTo>
                  <a:pt x="8374" y="20650"/>
                </a:lnTo>
                <a:lnTo>
                  <a:pt x="9321" y="21500"/>
                </a:lnTo>
                <a:lnTo>
                  <a:pt x="9697" y="21557"/>
                </a:lnTo>
                <a:lnTo>
                  <a:pt x="10258" y="21468"/>
                </a:lnTo>
                <a:lnTo>
                  <a:pt x="11267" y="20758"/>
                </a:lnTo>
                <a:lnTo>
                  <a:pt x="12128" y="19380"/>
                </a:lnTo>
                <a:lnTo>
                  <a:pt x="12848" y="17578"/>
                </a:lnTo>
                <a:lnTo>
                  <a:pt x="13237" y="16209"/>
                </a:lnTo>
                <a:lnTo>
                  <a:pt x="13541" y="14741"/>
                </a:lnTo>
                <a:lnTo>
                  <a:pt x="13629" y="13130"/>
                </a:lnTo>
                <a:lnTo>
                  <a:pt x="12939" y="12523"/>
                </a:lnTo>
                <a:lnTo>
                  <a:pt x="12137" y="12748"/>
                </a:lnTo>
                <a:lnTo>
                  <a:pt x="11596" y="13919"/>
                </a:lnTo>
                <a:lnTo>
                  <a:pt x="11375" y="15506"/>
                </a:lnTo>
                <a:lnTo>
                  <a:pt x="11253" y="16389"/>
                </a:lnTo>
                <a:lnTo>
                  <a:pt x="10958" y="17927"/>
                </a:lnTo>
                <a:lnTo>
                  <a:pt x="10428" y="19246"/>
                </a:lnTo>
                <a:lnTo>
                  <a:pt x="9930" y="19543"/>
                </a:lnTo>
                <a:lnTo>
                  <a:pt x="9792" y="19502"/>
                </a:lnTo>
                <a:lnTo>
                  <a:pt x="9290" y="18133"/>
                </a:lnTo>
                <a:lnTo>
                  <a:pt x="9068" y="16190"/>
                </a:lnTo>
                <a:lnTo>
                  <a:pt x="8992" y="14219"/>
                </a:lnTo>
                <a:lnTo>
                  <a:pt x="8984" y="13531"/>
                </a:lnTo>
                <a:lnTo>
                  <a:pt x="8988" y="12909"/>
                </a:lnTo>
                <a:lnTo>
                  <a:pt x="9048" y="10938"/>
                </a:lnTo>
                <a:lnTo>
                  <a:pt x="9191" y="8893"/>
                </a:lnTo>
                <a:lnTo>
                  <a:pt x="9430" y="6901"/>
                </a:lnTo>
                <a:lnTo>
                  <a:pt x="9778" y="5069"/>
                </a:lnTo>
                <a:lnTo>
                  <a:pt x="10243" y="3552"/>
                </a:lnTo>
                <a:lnTo>
                  <a:pt x="10916" y="2357"/>
                </a:lnTo>
                <a:lnTo>
                  <a:pt x="11383" y="2110"/>
                </a:lnTo>
                <a:lnTo>
                  <a:pt x="11588" y="2150"/>
                </a:lnTo>
                <a:lnTo>
                  <a:pt x="12129" y="3490"/>
                </a:lnTo>
                <a:lnTo>
                  <a:pt x="12172" y="4399"/>
                </a:lnTo>
                <a:lnTo>
                  <a:pt x="12168" y="4688"/>
                </a:lnTo>
                <a:lnTo>
                  <a:pt x="12143" y="5124"/>
                </a:lnTo>
                <a:lnTo>
                  <a:pt x="12093" y="5617"/>
                </a:lnTo>
                <a:lnTo>
                  <a:pt x="12074" y="5939"/>
                </a:lnTo>
                <a:lnTo>
                  <a:pt x="12444" y="7311"/>
                </a:lnTo>
                <a:lnTo>
                  <a:pt x="12514" y="7311"/>
                </a:lnTo>
                <a:lnTo>
                  <a:pt x="13239" y="6682"/>
                </a:lnTo>
                <a:lnTo>
                  <a:pt x="13857" y="5320"/>
                </a:lnTo>
                <a:lnTo>
                  <a:pt x="13921" y="4785"/>
                </a:lnTo>
                <a:lnTo>
                  <a:pt x="13942" y="4161"/>
                </a:lnTo>
                <a:lnTo>
                  <a:pt x="13942" y="4161"/>
                </a:lnTo>
              </a:path>
              <a:path w="21600" h="21600">
                <a:moveTo>
                  <a:pt x="21591" y="19506"/>
                </a:moveTo>
                <a:lnTo>
                  <a:pt x="21172" y="19486"/>
                </a:lnTo>
                <a:lnTo>
                  <a:pt x="21243" y="19486"/>
                </a:lnTo>
                <a:lnTo>
                  <a:pt x="21020" y="19445"/>
                </a:lnTo>
                <a:lnTo>
                  <a:pt x="20607" y="18644"/>
                </a:lnTo>
                <a:lnTo>
                  <a:pt x="20595" y="18559"/>
                </a:lnTo>
                <a:lnTo>
                  <a:pt x="20588" y="18453"/>
                </a:lnTo>
                <a:lnTo>
                  <a:pt x="20588" y="18190"/>
                </a:lnTo>
                <a:lnTo>
                  <a:pt x="20578" y="18047"/>
                </a:lnTo>
                <a:lnTo>
                  <a:pt x="20556" y="17894"/>
                </a:lnTo>
                <a:lnTo>
                  <a:pt x="20556" y="17886"/>
                </a:lnTo>
                <a:lnTo>
                  <a:pt x="20517" y="17501"/>
                </a:lnTo>
                <a:lnTo>
                  <a:pt x="20246" y="15462"/>
                </a:lnTo>
                <a:lnTo>
                  <a:pt x="19953" y="13784"/>
                </a:lnTo>
                <a:lnTo>
                  <a:pt x="19590" y="12225"/>
                </a:lnTo>
                <a:lnTo>
                  <a:pt x="19559" y="12119"/>
                </a:lnTo>
                <a:lnTo>
                  <a:pt x="19495" y="11904"/>
                </a:lnTo>
                <a:lnTo>
                  <a:pt x="19451" y="11755"/>
                </a:lnTo>
                <a:lnTo>
                  <a:pt x="19306" y="11339"/>
                </a:lnTo>
                <a:lnTo>
                  <a:pt x="19228" y="11168"/>
                </a:lnTo>
                <a:lnTo>
                  <a:pt x="19154" y="11005"/>
                </a:lnTo>
                <a:lnTo>
                  <a:pt x="19042" y="10826"/>
                </a:lnTo>
                <a:lnTo>
                  <a:pt x="19128" y="10720"/>
                </a:lnTo>
                <a:lnTo>
                  <a:pt x="19229" y="10581"/>
                </a:lnTo>
                <a:lnTo>
                  <a:pt x="19905" y="9437"/>
                </a:lnTo>
                <a:lnTo>
                  <a:pt x="20401" y="8223"/>
                </a:lnTo>
                <a:lnTo>
                  <a:pt x="20780" y="6821"/>
                </a:lnTo>
                <a:lnTo>
                  <a:pt x="20980" y="5237"/>
                </a:lnTo>
                <a:lnTo>
                  <a:pt x="20992" y="4599"/>
                </a:lnTo>
                <a:lnTo>
                  <a:pt x="20984" y="4235"/>
                </a:lnTo>
                <a:lnTo>
                  <a:pt x="20983" y="4219"/>
                </a:lnTo>
                <a:lnTo>
                  <a:pt x="20954" y="3804"/>
                </a:lnTo>
                <a:lnTo>
                  <a:pt x="20904" y="3381"/>
                </a:lnTo>
                <a:lnTo>
                  <a:pt x="20834" y="2964"/>
                </a:lnTo>
                <a:lnTo>
                  <a:pt x="20747" y="2563"/>
                </a:lnTo>
                <a:lnTo>
                  <a:pt x="20700" y="2385"/>
                </a:lnTo>
                <a:lnTo>
                  <a:pt x="20694" y="2362"/>
                </a:lnTo>
                <a:lnTo>
                  <a:pt x="20111" y="902"/>
                </a:lnTo>
                <a:lnTo>
                  <a:pt x="19414" y="131"/>
                </a:lnTo>
                <a:lnTo>
                  <a:pt x="19216" y="50"/>
                </a:lnTo>
                <a:lnTo>
                  <a:pt x="19192" y="50"/>
                </a:lnTo>
                <a:lnTo>
                  <a:pt x="19170" y="48"/>
                </a:lnTo>
                <a:lnTo>
                  <a:pt x="19170" y="4770"/>
                </a:lnTo>
                <a:lnTo>
                  <a:pt x="19170" y="5068"/>
                </a:lnTo>
                <a:lnTo>
                  <a:pt x="19160" y="5357"/>
                </a:lnTo>
                <a:lnTo>
                  <a:pt x="19122" y="5917"/>
                </a:lnTo>
                <a:lnTo>
                  <a:pt x="19091" y="6187"/>
                </a:lnTo>
                <a:lnTo>
                  <a:pt x="19049" y="6450"/>
                </a:lnTo>
                <a:lnTo>
                  <a:pt x="18919" y="7299"/>
                </a:lnTo>
                <a:lnTo>
                  <a:pt x="18536" y="8700"/>
                </a:lnTo>
                <a:lnTo>
                  <a:pt x="17997" y="9711"/>
                </a:lnTo>
                <a:lnTo>
                  <a:pt x="17353" y="10384"/>
                </a:lnTo>
                <a:lnTo>
                  <a:pt x="17057" y="10559"/>
                </a:lnTo>
                <a:lnTo>
                  <a:pt x="17576" y="4867"/>
                </a:lnTo>
                <a:lnTo>
                  <a:pt x="17596" y="4599"/>
                </a:lnTo>
                <a:lnTo>
                  <a:pt x="17609" y="4359"/>
                </a:lnTo>
                <a:lnTo>
                  <a:pt x="17626" y="3874"/>
                </a:lnTo>
                <a:lnTo>
                  <a:pt x="17628" y="3739"/>
                </a:lnTo>
                <a:lnTo>
                  <a:pt x="17630" y="3157"/>
                </a:lnTo>
                <a:lnTo>
                  <a:pt x="17621" y="2994"/>
                </a:lnTo>
                <a:lnTo>
                  <a:pt x="17619" y="2964"/>
                </a:lnTo>
                <a:lnTo>
                  <a:pt x="17598" y="2801"/>
                </a:lnTo>
                <a:lnTo>
                  <a:pt x="17583" y="2675"/>
                </a:lnTo>
                <a:lnTo>
                  <a:pt x="17577" y="2627"/>
                </a:lnTo>
                <a:lnTo>
                  <a:pt x="17573" y="2570"/>
                </a:lnTo>
                <a:lnTo>
                  <a:pt x="17572" y="2563"/>
                </a:lnTo>
                <a:lnTo>
                  <a:pt x="17578" y="2563"/>
                </a:lnTo>
                <a:lnTo>
                  <a:pt x="17670" y="2491"/>
                </a:lnTo>
                <a:lnTo>
                  <a:pt x="17768" y="2452"/>
                </a:lnTo>
                <a:lnTo>
                  <a:pt x="17868" y="2407"/>
                </a:lnTo>
                <a:lnTo>
                  <a:pt x="17972" y="2385"/>
                </a:lnTo>
                <a:lnTo>
                  <a:pt x="18081" y="2385"/>
                </a:lnTo>
                <a:lnTo>
                  <a:pt x="18309" y="2422"/>
                </a:lnTo>
                <a:lnTo>
                  <a:pt x="18313" y="2422"/>
                </a:lnTo>
                <a:lnTo>
                  <a:pt x="19001" y="3331"/>
                </a:lnTo>
                <a:lnTo>
                  <a:pt x="19152" y="4235"/>
                </a:lnTo>
                <a:lnTo>
                  <a:pt x="19170" y="4770"/>
                </a:lnTo>
                <a:lnTo>
                  <a:pt x="19170" y="48"/>
                </a:lnTo>
                <a:lnTo>
                  <a:pt x="19036" y="29"/>
                </a:lnTo>
                <a:lnTo>
                  <a:pt x="18815" y="50"/>
                </a:lnTo>
                <a:lnTo>
                  <a:pt x="18811" y="50"/>
                </a:lnTo>
                <a:lnTo>
                  <a:pt x="18586" y="113"/>
                </a:lnTo>
                <a:lnTo>
                  <a:pt x="18583" y="113"/>
                </a:lnTo>
                <a:lnTo>
                  <a:pt x="18353" y="217"/>
                </a:lnTo>
                <a:lnTo>
                  <a:pt x="18350" y="217"/>
                </a:lnTo>
                <a:lnTo>
                  <a:pt x="18103" y="371"/>
                </a:lnTo>
                <a:lnTo>
                  <a:pt x="17868" y="554"/>
                </a:lnTo>
                <a:lnTo>
                  <a:pt x="17649" y="768"/>
                </a:lnTo>
                <a:lnTo>
                  <a:pt x="17445" y="1015"/>
                </a:lnTo>
                <a:lnTo>
                  <a:pt x="17420" y="1051"/>
                </a:lnTo>
                <a:lnTo>
                  <a:pt x="17360" y="811"/>
                </a:lnTo>
                <a:lnTo>
                  <a:pt x="16682" y="50"/>
                </a:lnTo>
                <a:lnTo>
                  <a:pt x="16525" y="29"/>
                </a:lnTo>
                <a:lnTo>
                  <a:pt x="16284" y="43"/>
                </a:lnTo>
                <a:lnTo>
                  <a:pt x="15528" y="252"/>
                </a:lnTo>
                <a:lnTo>
                  <a:pt x="14841" y="992"/>
                </a:lnTo>
                <a:lnTo>
                  <a:pt x="14653" y="1419"/>
                </a:lnTo>
                <a:lnTo>
                  <a:pt x="14775" y="1649"/>
                </a:lnTo>
                <a:lnTo>
                  <a:pt x="14796" y="1669"/>
                </a:lnTo>
                <a:lnTo>
                  <a:pt x="14886" y="1748"/>
                </a:lnTo>
                <a:lnTo>
                  <a:pt x="15078" y="1669"/>
                </a:lnTo>
                <a:lnTo>
                  <a:pt x="15177" y="1649"/>
                </a:lnTo>
                <a:lnTo>
                  <a:pt x="15394" y="1649"/>
                </a:lnTo>
                <a:lnTo>
                  <a:pt x="15483" y="1691"/>
                </a:lnTo>
                <a:lnTo>
                  <a:pt x="15544" y="1776"/>
                </a:lnTo>
                <a:lnTo>
                  <a:pt x="15608" y="1859"/>
                </a:lnTo>
                <a:lnTo>
                  <a:pt x="15658" y="1971"/>
                </a:lnTo>
                <a:lnTo>
                  <a:pt x="15694" y="2110"/>
                </a:lnTo>
                <a:lnTo>
                  <a:pt x="15733" y="2243"/>
                </a:lnTo>
                <a:lnTo>
                  <a:pt x="15759" y="2422"/>
                </a:lnTo>
                <a:lnTo>
                  <a:pt x="15762" y="2452"/>
                </a:lnTo>
                <a:lnTo>
                  <a:pt x="15763" y="2481"/>
                </a:lnTo>
                <a:lnTo>
                  <a:pt x="15764" y="2491"/>
                </a:lnTo>
                <a:lnTo>
                  <a:pt x="15789" y="2868"/>
                </a:lnTo>
                <a:lnTo>
                  <a:pt x="15797" y="3108"/>
                </a:lnTo>
                <a:lnTo>
                  <a:pt x="15796" y="3623"/>
                </a:lnTo>
                <a:lnTo>
                  <a:pt x="15745" y="4609"/>
                </a:lnTo>
                <a:lnTo>
                  <a:pt x="14877" y="18453"/>
                </a:lnTo>
                <a:lnTo>
                  <a:pt x="14832" y="19368"/>
                </a:lnTo>
                <a:lnTo>
                  <a:pt x="14832" y="19987"/>
                </a:lnTo>
                <a:lnTo>
                  <a:pt x="14839" y="20299"/>
                </a:lnTo>
                <a:lnTo>
                  <a:pt x="14849" y="20474"/>
                </a:lnTo>
                <a:lnTo>
                  <a:pt x="14851" y="20497"/>
                </a:lnTo>
                <a:lnTo>
                  <a:pt x="14864" y="20658"/>
                </a:lnTo>
                <a:lnTo>
                  <a:pt x="15094" y="21587"/>
                </a:lnTo>
                <a:lnTo>
                  <a:pt x="15271" y="21587"/>
                </a:lnTo>
                <a:lnTo>
                  <a:pt x="16001" y="21208"/>
                </a:lnTo>
                <a:lnTo>
                  <a:pt x="16659" y="20630"/>
                </a:lnTo>
                <a:lnTo>
                  <a:pt x="16742" y="20400"/>
                </a:lnTo>
                <a:lnTo>
                  <a:pt x="16742" y="19905"/>
                </a:lnTo>
                <a:lnTo>
                  <a:pt x="16732" y="19719"/>
                </a:lnTo>
                <a:lnTo>
                  <a:pt x="16713" y="19565"/>
                </a:lnTo>
                <a:lnTo>
                  <a:pt x="16696" y="19402"/>
                </a:lnTo>
                <a:lnTo>
                  <a:pt x="16694" y="19368"/>
                </a:lnTo>
                <a:lnTo>
                  <a:pt x="16688" y="19258"/>
                </a:lnTo>
                <a:lnTo>
                  <a:pt x="16689" y="18954"/>
                </a:lnTo>
                <a:lnTo>
                  <a:pt x="16691" y="18860"/>
                </a:lnTo>
                <a:lnTo>
                  <a:pt x="16695" y="18765"/>
                </a:lnTo>
                <a:lnTo>
                  <a:pt x="16703" y="18671"/>
                </a:lnTo>
                <a:lnTo>
                  <a:pt x="16713" y="18577"/>
                </a:lnTo>
                <a:lnTo>
                  <a:pt x="16714" y="18559"/>
                </a:lnTo>
                <a:lnTo>
                  <a:pt x="16969" y="11904"/>
                </a:lnTo>
                <a:lnTo>
                  <a:pt x="16969" y="12246"/>
                </a:lnTo>
                <a:lnTo>
                  <a:pt x="17054" y="12246"/>
                </a:lnTo>
                <a:lnTo>
                  <a:pt x="17139" y="12225"/>
                </a:lnTo>
                <a:lnTo>
                  <a:pt x="17137" y="12225"/>
                </a:lnTo>
                <a:lnTo>
                  <a:pt x="17212" y="12186"/>
                </a:lnTo>
                <a:lnTo>
                  <a:pt x="17291" y="12142"/>
                </a:lnTo>
                <a:lnTo>
                  <a:pt x="17358" y="12119"/>
                </a:lnTo>
                <a:lnTo>
                  <a:pt x="17451" y="12119"/>
                </a:lnTo>
                <a:lnTo>
                  <a:pt x="17508" y="12169"/>
                </a:lnTo>
                <a:lnTo>
                  <a:pt x="17582" y="12268"/>
                </a:lnTo>
                <a:lnTo>
                  <a:pt x="17659" y="12362"/>
                </a:lnTo>
                <a:lnTo>
                  <a:pt x="18115" y="13879"/>
                </a:lnTo>
                <a:lnTo>
                  <a:pt x="18401" y="15543"/>
                </a:lnTo>
                <a:lnTo>
                  <a:pt x="18634" y="17228"/>
                </a:lnTo>
                <a:lnTo>
                  <a:pt x="18746" y="18154"/>
                </a:lnTo>
                <a:lnTo>
                  <a:pt x="18781" y="18453"/>
                </a:lnTo>
                <a:lnTo>
                  <a:pt x="18999" y="19987"/>
                </a:lnTo>
                <a:lnTo>
                  <a:pt x="19477" y="21292"/>
                </a:lnTo>
                <a:lnTo>
                  <a:pt x="19873" y="21497"/>
                </a:lnTo>
                <a:lnTo>
                  <a:pt x="20044" y="21475"/>
                </a:lnTo>
                <a:lnTo>
                  <a:pt x="20727" y="20892"/>
                </a:lnTo>
                <a:lnTo>
                  <a:pt x="21252" y="20079"/>
                </a:lnTo>
                <a:lnTo>
                  <a:pt x="21591" y="19506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90" name="曲线"/>
          <p:cNvSpPr>
            <a:spLocks/>
          </p:cNvSpPr>
          <p:nvPr/>
        </p:nvSpPr>
        <p:spPr>
          <a:xfrm rot="0">
            <a:off x="6618275" y="1024000"/>
            <a:ext cx="1525905" cy="51371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5030" y="3336"/>
                </a:moveTo>
                <a:lnTo>
                  <a:pt x="5029" y="3286"/>
                </a:lnTo>
                <a:lnTo>
                  <a:pt x="5027" y="3217"/>
                </a:lnTo>
                <a:lnTo>
                  <a:pt x="5020" y="2887"/>
                </a:lnTo>
                <a:lnTo>
                  <a:pt x="4834" y="1612"/>
                </a:lnTo>
                <a:lnTo>
                  <a:pt x="4797" y="1474"/>
                </a:lnTo>
                <a:lnTo>
                  <a:pt x="4268" y="414"/>
                </a:lnTo>
                <a:lnTo>
                  <a:pt x="3629" y="40"/>
                </a:lnTo>
                <a:lnTo>
                  <a:pt x="3506" y="29"/>
                </a:lnTo>
                <a:lnTo>
                  <a:pt x="3450" y="29"/>
                </a:lnTo>
                <a:lnTo>
                  <a:pt x="3357" y="40"/>
                </a:lnTo>
                <a:lnTo>
                  <a:pt x="3347" y="40"/>
                </a:lnTo>
                <a:lnTo>
                  <a:pt x="2750" y="274"/>
                </a:lnTo>
                <a:lnTo>
                  <a:pt x="2209" y="971"/>
                </a:lnTo>
                <a:lnTo>
                  <a:pt x="2199" y="994"/>
                </a:lnTo>
                <a:lnTo>
                  <a:pt x="2164" y="813"/>
                </a:lnTo>
                <a:lnTo>
                  <a:pt x="1757" y="110"/>
                </a:lnTo>
                <a:lnTo>
                  <a:pt x="1755" y="110"/>
                </a:lnTo>
                <a:lnTo>
                  <a:pt x="1654" y="59"/>
                </a:lnTo>
                <a:lnTo>
                  <a:pt x="1689" y="59"/>
                </a:lnTo>
                <a:lnTo>
                  <a:pt x="1510" y="29"/>
                </a:lnTo>
                <a:lnTo>
                  <a:pt x="1381" y="40"/>
                </a:lnTo>
                <a:lnTo>
                  <a:pt x="1335" y="40"/>
                </a:lnTo>
                <a:lnTo>
                  <a:pt x="702" y="282"/>
                </a:lnTo>
                <a:lnTo>
                  <a:pt x="155" y="1050"/>
                </a:lnTo>
                <a:lnTo>
                  <a:pt x="5" y="1474"/>
                </a:lnTo>
                <a:lnTo>
                  <a:pt x="0" y="1474"/>
                </a:lnTo>
                <a:lnTo>
                  <a:pt x="128" y="1596"/>
                </a:lnTo>
                <a:lnTo>
                  <a:pt x="246" y="1679"/>
                </a:lnTo>
                <a:lnTo>
                  <a:pt x="358" y="1729"/>
                </a:lnTo>
                <a:lnTo>
                  <a:pt x="594" y="1766"/>
                </a:lnTo>
                <a:lnTo>
                  <a:pt x="701" y="1826"/>
                </a:lnTo>
                <a:lnTo>
                  <a:pt x="926" y="2551"/>
                </a:lnTo>
                <a:lnTo>
                  <a:pt x="943" y="2833"/>
                </a:lnTo>
                <a:lnTo>
                  <a:pt x="944" y="2887"/>
                </a:lnTo>
                <a:lnTo>
                  <a:pt x="945" y="2962"/>
                </a:lnTo>
                <a:lnTo>
                  <a:pt x="947" y="3113"/>
                </a:lnTo>
                <a:lnTo>
                  <a:pt x="949" y="3440"/>
                </a:lnTo>
                <a:lnTo>
                  <a:pt x="944" y="3668"/>
                </a:lnTo>
                <a:lnTo>
                  <a:pt x="943" y="3706"/>
                </a:lnTo>
                <a:lnTo>
                  <a:pt x="934" y="3901"/>
                </a:lnTo>
                <a:lnTo>
                  <a:pt x="926" y="4129"/>
                </a:lnTo>
                <a:lnTo>
                  <a:pt x="924" y="4161"/>
                </a:lnTo>
                <a:lnTo>
                  <a:pt x="914" y="4374"/>
                </a:lnTo>
                <a:lnTo>
                  <a:pt x="898" y="4656"/>
                </a:lnTo>
                <a:lnTo>
                  <a:pt x="234" y="18124"/>
                </a:lnTo>
                <a:lnTo>
                  <a:pt x="225" y="18278"/>
                </a:lnTo>
                <a:lnTo>
                  <a:pt x="220" y="18426"/>
                </a:lnTo>
                <a:lnTo>
                  <a:pt x="214" y="18681"/>
                </a:lnTo>
                <a:lnTo>
                  <a:pt x="214" y="19384"/>
                </a:lnTo>
                <a:lnTo>
                  <a:pt x="220" y="19563"/>
                </a:lnTo>
                <a:lnTo>
                  <a:pt x="436" y="21136"/>
                </a:lnTo>
                <a:lnTo>
                  <a:pt x="706" y="21585"/>
                </a:lnTo>
                <a:lnTo>
                  <a:pt x="1319" y="21585"/>
                </a:lnTo>
                <a:lnTo>
                  <a:pt x="2051" y="21449"/>
                </a:lnTo>
                <a:lnTo>
                  <a:pt x="2728" y="21093"/>
                </a:lnTo>
                <a:lnTo>
                  <a:pt x="3361" y="20376"/>
                </a:lnTo>
                <a:lnTo>
                  <a:pt x="3888" y="19191"/>
                </a:lnTo>
                <a:lnTo>
                  <a:pt x="4234" y="17472"/>
                </a:lnTo>
                <a:lnTo>
                  <a:pt x="4302" y="15998"/>
                </a:lnTo>
                <a:lnTo>
                  <a:pt x="4302" y="15558"/>
                </a:lnTo>
                <a:lnTo>
                  <a:pt x="4248" y="15288"/>
                </a:lnTo>
                <a:lnTo>
                  <a:pt x="4142" y="15188"/>
                </a:lnTo>
                <a:lnTo>
                  <a:pt x="4035" y="15085"/>
                </a:lnTo>
                <a:lnTo>
                  <a:pt x="3943" y="15032"/>
                </a:lnTo>
                <a:lnTo>
                  <a:pt x="3821" y="15032"/>
                </a:lnTo>
                <a:lnTo>
                  <a:pt x="3745" y="15067"/>
                </a:lnTo>
                <a:lnTo>
                  <a:pt x="3636" y="15137"/>
                </a:lnTo>
                <a:lnTo>
                  <a:pt x="3529" y="15201"/>
                </a:lnTo>
                <a:lnTo>
                  <a:pt x="3422" y="15288"/>
                </a:lnTo>
                <a:lnTo>
                  <a:pt x="3313" y="15397"/>
                </a:lnTo>
                <a:lnTo>
                  <a:pt x="3207" y="15501"/>
                </a:lnTo>
                <a:lnTo>
                  <a:pt x="3096" y="15637"/>
                </a:lnTo>
                <a:lnTo>
                  <a:pt x="2870" y="15974"/>
                </a:lnTo>
                <a:lnTo>
                  <a:pt x="2813" y="16212"/>
                </a:lnTo>
                <a:lnTo>
                  <a:pt x="2813" y="16519"/>
                </a:lnTo>
                <a:lnTo>
                  <a:pt x="2808" y="16765"/>
                </a:lnTo>
                <a:lnTo>
                  <a:pt x="2579" y="18359"/>
                </a:lnTo>
                <a:lnTo>
                  <a:pt x="2096" y="19563"/>
                </a:lnTo>
                <a:lnTo>
                  <a:pt x="1986" y="19662"/>
                </a:lnTo>
                <a:lnTo>
                  <a:pt x="1814" y="19662"/>
                </a:lnTo>
                <a:lnTo>
                  <a:pt x="1756" y="19608"/>
                </a:lnTo>
                <a:lnTo>
                  <a:pt x="1705" y="19499"/>
                </a:lnTo>
                <a:lnTo>
                  <a:pt x="1653" y="19384"/>
                </a:lnTo>
                <a:lnTo>
                  <a:pt x="1627" y="19231"/>
                </a:lnTo>
                <a:lnTo>
                  <a:pt x="1627" y="19038"/>
                </a:lnTo>
                <a:lnTo>
                  <a:pt x="1592" y="19018"/>
                </a:lnTo>
                <a:lnTo>
                  <a:pt x="1632" y="19018"/>
                </a:lnTo>
                <a:lnTo>
                  <a:pt x="1903" y="10968"/>
                </a:lnTo>
                <a:lnTo>
                  <a:pt x="1907" y="10847"/>
                </a:lnTo>
                <a:lnTo>
                  <a:pt x="1907" y="11205"/>
                </a:lnTo>
                <a:lnTo>
                  <a:pt x="2015" y="11213"/>
                </a:lnTo>
                <a:lnTo>
                  <a:pt x="2124" y="11234"/>
                </a:lnTo>
                <a:lnTo>
                  <a:pt x="2233" y="11268"/>
                </a:lnTo>
                <a:lnTo>
                  <a:pt x="2343" y="11317"/>
                </a:lnTo>
                <a:lnTo>
                  <a:pt x="2452" y="11362"/>
                </a:lnTo>
                <a:lnTo>
                  <a:pt x="2567" y="11395"/>
                </a:lnTo>
                <a:lnTo>
                  <a:pt x="2683" y="11415"/>
                </a:lnTo>
                <a:lnTo>
                  <a:pt x="2801" y="11421"/>
                </a:lnTo>
                <a:lnTo>
                  <a:pt x="2861" y="11421"/>
                </a:lnTo>
                <a:lnTo>
                  <a:pt x="3428" y="11220"/>
                </a:lnTo>
                <a:lnTo>
                  <a:pt x="3989" y="10708"/>
                </a:lnTo>
                <a:lnTo>
                  <a:pt x="4211" y="9816"/>
                </a:lnTo>
                <a:lnTo>
                  <a:pt x="4211" y="9772"/>
                </a:lnTo>
                <a:lnTo>
                  <a:pt x="4211" y="9544"/>
                </a:lnTo>
                <a:lnTo>
                  <a:pt x="4173" y="9308"/>
                </a:lnTo>
                <a:lnTo>
                  <a:pt x="4096" y="9110"/>
                </a:lnTo>
                <a:lnTo>
                  <a:pt x="4020" y="8907"/>
                </a:lnTo>
                <a:lnTo>
                  <a:pt x="3941" y="8744"/>
                </a:lnTo>
                <a:lnTo>
                  <a:pt x="3859" y="8620"/>
                </a:lnTo>
                <a:lnTo>
                  <a:pt x="3779" y="8491"/>
                </a:lnTo>
                <a:lnTo>
                  <a:pt x="3695" y="8387"/>
                </a:lnTo>
                <a:lnTo>
                  <a:pt x="3522" y="8228"/>
                </a:lnTo>
                <a:lnTo>
                  <a:pt x="3447" y="8189"/>
                </a:lnTo>
                <a:lnTo>
                  <a:pt x="3287" y="8189"/>
                </a:lnTo>
                <a:lnTo>
                  <a:pt x="3200" y="8258"/>
                </a:lnTo>
                <a:lnTo>
                  <a:pt x="3085" y="8466"/>
                </a:lnTo>
                <a:lnTo>
                  <a:pt x="3053" y="8528"/>
                </a:lnTo>
                <a:lnTo>
                  <a:pt x="3003" y="8637"/>
                </a:lnTo>
                <a:lnTo>
                  <a:pt x="2979" y="8679"/>
                </a:lnTo>
                <a:lnTo>
                  <a:pt x="2460" y="9125"/>
                </a:lnTo>
                <a:lnTo>
                  <a:pt x="2329" y="9182"/>
                </a:lnTo>
                <a:lnTo>
                  <a:pt x="2196" y="9249"/>
                </a:lnTo>
                <a:lnTo>
                  <a:pt x="2063" y="9327"/>
                </a:lnTo>
                <a:lnTo>
                  <a:pt x="1994" y="9373"/>
                </a:lnTo>
                <a:lnTo>
                  <a:pt x="2343" y="4904"/>
                </a:lnTo>
                <a:lnTo>
                  <a:pt x="2358" y="4656"/>
                </a:lnTo>
                <a:lnTo>
                  <a:pt x="2359" y="4622"/>
                </a:lnTo>
                <a:lnTo>
                  <a:pt x="2365" y="4426"/>
                </a:lnTo>
                <a:lnTo>
                  <a:pt x="2364" y="3286"/>
                </a:lnTo>
                <a:lnTo>
                  <a:pt x="2363" y="3217"/>
                </a:lnTo>
                <a:lnTo>
                  <a:pt x="2360" y="3113"/>
                </a:lnTo>
                <a:lnTo>
                  <a:pt x="2340" y="2727"/>
                </a:lnTo>
                <a:lnTo>
                  <a:pt x="2339" y="2697"/>
                </a:lnTo>
                <a:lnTo>
                  <a:pt x="2851" y="2288"/>
                </a:lnTo>
                <a:lnTo>
                  <a:pt x="3001" y="2314"/>
                </a:lnTo>
                <a:lnTo>
                  <a:pt x="3005" y="2314"/>
                </a:lnTo>
                <a:lnTo>
                  <a:pt x="3138" y="2391"/>
                </a:lnTo>
                <a:lnTo>
                  <a:pt x="3141" y="2391"/>
                </a:lnTo>
                <a:lnTo>
                  <a:pt x="3264" y="2526"/>
                </a:lnTo>
                <a:lnTo>
                  <a:pt x="3550" y="4129"/>
                </a:lnTo>
                <a:lnTo>
                  <a:pt x="3551" y="4265"/>
                </a:lnTo>
                <a:lnTo>
                  <a:pt x="3546" y="4374"/>
                </a:lnTo>
                <a:lnTo>
                  <a:pt x="3542" y="4426"/>
                </a:lnTo>
                <a:lnTo>
                  <a:pt x="3526" y="4622"/>
                </a:lnTo>
                <a:lnTo>
                  <a:pt x="3525" y="4656"/>
                </a:lnTo>
                <a:lnTo>
                  <a:pt x="3521" y="4761"/>
                </a:lnTo>
                <a:lnTo>
                  <a:pt x="3521" y="4919"/>
                </a:lnTo>
                <a:lnTo>
                  <a:pt x="3542" y="5326"/>
                </a:lnTo>
                <a:lnTo>
                  <a:pt x="3605" y="5615"/>
                </a:lnTo>
                <a:lnTo>
                  <a:pt x="3710" y="5790"/>
                </a:lnTo>
                <a:lnTo>
                  <a:pt x="3843" y="5842"/>
                </a:lnTo>
                <a:lnTo>
                  <a:pt x="3949" y="5842"/>
                </a:lnTo>
                <a:lnTo>
                  <a:pt x="4531" y="5539"/>
                </a:lnTo>
                <a:lnTo>
                  <a:pt x="4916" y="4622"/>
                </a:lnTo>
                <a:lnTo>
                  <a:pt x="4965" y="4353"/>
                </a:lnTo>
                <a:lnTo>
                  <a:pt x="5001" y="4046"/>
                </a:lnTo>
                <a:lnTo>
                  <a:pt x="5022" y="3706"/>
                </a:lnTo>
                <a:lnTo>
                  <a:pt x="5023" y="3668"/>
                </a:lnTo>
                <a:lnTo>
                  <a:pt x="5030" y="3336"/>
                </a:lnTo>
                <a:lnTo>
                  <a:pt x="5030" y="3336"/>
                </a:lnTo>
              </a:path>
              <a:path w="21600" h="21600">
                <a:moveTo>
                  <a:pt x="10423" y="3336"/>
                </a:moveTo>
                <a:lnTo>
                  <a:pt x="10422" y="3286"/>
                </a:lnTo>
                <a:lnTo>
                  <a:pt x="10420" y="3217"/>
                </a:lnTo>
                <a:lnTo>
                  <a:pt x="10413" y="2887"/>
                </a:lnTo>
                <a:lnTo>
                  <a:pt x="10227" y="1612"/>
                </a:lnTo>
                <a:lnTo>
                  <a:pt x="10190" y="1474"/>
                </a:lnTo>
                <a:lnTo>
                  <a:pt x="9662" y="414"/>
                </a:lnTo>
                <a:lnTo>
                  <a:pt x="9022" y="40"/>
                </a:lnTo>
                <a:lnTo>
                  <a:pt x="8899" y="29"/>
                </a:lnTo>
                <a:lnTo>
                  <a:pt x="8843" y="29"/>
                </a:lnTo>
                <a:lnTo>
                  <a:pt x="8750" y="40"/>
                </a:lnTo>
                <a:lnTo>
                  <a:pt x="8741" y="40"/>
                </a:lnTo>
                <a:lnTo>
                  <a:pt x="8144" y="274"/>
                </a:lnTo>
                <a:lnTo>
                  <a:pt x="7602" y="971"/>
                </a:lnTo>
                <a:lnTo>
                  <a:pt x="7592" y="994"/>
                </a:lnTo>
                <a:lnTo>
                  <a:pt x="7558" y="813"/>
                </a:lnTo>
                <a:lnTo>
                  <a:pt x="7151" y="110"/>
                </a:lnTo>
                <a:lnTo>
                  <a:pt x="7148" y="110"/>
                </a:lnTo>
                <a:lnTo>
                  <a:pt x="7048" y="59"/>
                </a:lnTo>
                <a:lnTo>
                  <a:pt x="7083" y="59"/>
                </a:lnTo>
                <a:lnTo>
                  <a:pt x="6903" y="29"/>
                </a:lnTo>
                <a:lnTo>
                  <a:pt x="6774" y="40"/>
                </a:lnTo>
                <a:lnTo>
                  <a:pt x="6728" y="40"/>
                </a:lnTo>
                <a:lnTo>
                  <a:pt x="6095" y="282"/>
                </a:lnTo>
                <a:lnTo>
                  <a:pt x="5548" y="1050"/>
                </a:lnTo>
                <a:lnTo>
                  <a:pt x="5398" y="1474"/>
                </a:lnTo>
                <a:lnTo>
                  <a:pt x="5393" y="1474"/>
                </a:lnTo>
                <a:lnTo>
                  <a:pt x="5521" y="1596"/>
                </a:lnTo>
                <a:lnTo>
                  <a:pt x="5639" y="1679"/>
                </a:lnTo>
                <a:lnTo>
                  <a:pt x="5751" y="1729"/>
                </a:lnTo>
                <a:lnTo>
                  <a:pt x="5987" y="1766"/>
                </a:lnTo>
                <a:lnTo>
                  <a:pt x="6094" y="1826"/>
                </a:lnTo>
                <a:lnTo>
                  <a:pt x="6319" y="2551"/>
                </a:lnTo>
                <a:lnTo>
                  <a:pt x="6336" y="2833"/>
                </a:lnTo>
                <a:lnTo>
                  <a:pt x="6337" y="2887"/>
                </a:lnTo>
                <a:lnTo>
                  <a:pt x="6338" y="2962"/>
                </a:lnTo>
                <a:lnTo>
                  <a:pt x="6341" y="3113"/>
                </a:lnTo>
                <a:lnTo>
                  <a:pt x="6343" y="3440"/>
                </a:lnTo>
                <a:lnTo>
                  <a:pt x="6337" y="3668"/>
                </a:lnTo>
                <a:lnTo>
                  <a:pt x="6336" y="3706"/>
                </a:lnTo>
                <a:lnTo>
                  <a:pt x="6327" y="3901"/>
                </a:lnTo>
                <a:lnTo>
                  <a:pt x="6319" y="4129"/>
                </a:lnTo>
                <a:lnTo>
                  <a:pt x="6318" y="4161"/>
                </a:lnTo>
                <a:lnTo>
                  <a:pt x="6307" y="4374"/>
                </a:lnTo>
                <a:lnTo>
                  <a:pt x="6291" y="4656"/>
                </a:lnTo>
                <a:lnTo>
                  <a:pt x="5627" y="18124"/>
                </a:lnTo>
                <a:lnTo>
                  <a:pt x="5619" y="18278"/>
                </a:lnTo>
                <a:lnTo>
                  <a:pt x="5613" y="18426"/>
                </a:lnTo>
                <a:lnTo>
                  <a:pt x="5607" y="18681"/>
                </a:lnTo>
                <a:lnTo>
                  <a:pt x="5608" y="19384"/>
                </a:lnTo>
                <a:lnTo>
                  <a:pt x="5614" y="19563"/>
                </a:lnTo>
                <a:lnTo>
                  <a:pt x="5830" y="21136"/>
                </a:lnTo>
                <a:lnTo>
                  <a:pt x="6099" y="21585"/>
                </a:lnTo>
                <a:lnTo>
                  <a:pt x="6712" y="21585"/>
                </a:lnTo>
                <a:lnTo>
                  <a:pt x="7445" y="21449"/>
                </a:lnTo>
                <a:lnTo>
                  <a:pt x="8121" y="21093"/>
                </a:lnTo>
                <a:lnTo>
                  <a:pt x="8754" y="20376"/>
                </a:lnTo>
                <a:lnTo>
                  <a:pt x="9281" y="19191"/>
                </a:lnTo>
                <a:lnTo>
                  <a:pt x="9627" y="17472"/>
                </a:lnTo>
                <a:lnTo>
                  <a:pt x="9695" y="15998"/>
                </a:lnTo>
                <a:lnTo>
                  <a:pt x="9695" y="15558"/>
                </a:lnTo>
                <a:lnTo>
                  <a:pt x="9641" y="15288"/>
                </a:lnTo>
                <a:lnTo>
                  <a:pt x="9535" y="15188"/>
                </a:lnTo>
                <a:lnTo>
                  <a:pt x="9428" y="15085"/>
                </a:lnTo>
                <a:lnTo>
                  <a:pt x="9336" y="15032"/>
                </a:lnTo>
                <a:lnTo>
                  <a:pt x="9214" y="15032"/>
                </a:lnTo>
                <a:lnTo>
                  <a:pt x="9138" y="15067"/>
                </a:lnTo>
                <a:lnTo>
                  <a:pt x="9029" y="15137"/>
                </a:lnTo>
                <a:lnTo>
                  <a:pt x="8923" y="15201"/>
                </a:lnTo>
                <a:lnTo>
                  <a:pt x="8815" y="15288"/>
                </a:lnTo>
                <a:lnTo>
                  <a:pt x="8707" y="15397"/>
                </a:lnTo>
                <a:lnTo>
                  <a:pt x="8600" y="15501"/>
                </a:lnTo>
                <a:lnTo>
                  <a:pt x="8490" y="15637"/>
                </a:lnTo>
                <a:lnTo>
                  <a:pt x="8263" y="15974"/>
                </a:lnTo>
                <a:lnTo>
                  <a:pt x="8206" y="16212"/>
                </a:lnTo>
                <a:lnTo>
                  <a:pt x="8206" y="16519"/>
                </a:lnTo>
                <a:lnTo>
                  <a:pt x="8201" y="16765"/>
                </a:lnTo>
                <a:lnTo>
                  <a:pt x="7972" y="18359"/>
                </a:lnTo>
                <a:lnTo>
                  <a:pt x="7489" y="19563"/>
                </a:lnTo>
                <a:lnTo>
                  <a:pt x="7379" y="19662"/>
                </a:lnTo>
                <a:lnTo>
                  <a:pt x="7207" y="19662"/>
                </a:lnTo>
                <a:lnTo>
                  <a:pt x="7150" y="19608"/>
                </a:lnTo>
                <a:lnTo>
                  <a:pt x="7098" y="19499"/>
                </a:lnTo>
                <a:lnTo>
                  <a:pt x="7046" y="19384"/>
                </a:lnTo>
                <a:lnTo>
                  <a:pt x="7020" y="19231"/>
                </a:lnTo>
                <a:lnTo>
                  <a:pt x="7020" y="19038"/>
                </a:lnTo>
                <a:lnTo>
                  <a:pt x="6985" y="19018"/>
                </a:lnTo>
                <a:lnTo>
                  <a:pt x="7026" y="19018"/>
                </a:lnTo>
                <a:lnTo>
                  <a:pt x="7296" y="10968"/>
                </a:lnTo>
                <a:lnTo>
                  <a:pt x="7301" y="10847"/>
                </a:lnTo>
                <a:lnTo>
                  <a:pt x="7301" y="11205"/>
                </a:lnTo>
                <a:lnTo>
                  <a:pt x="7409" y="11213"/>
                </a:lnTo>
                <a:lnTo>
                  <a:pt x="7517" y="11234"/>
                </a:lnTo>
                <a:lnTo>
                  <a:pt x="7626" y="11268"/>
                </a:lnTo>
                <a:lnTo>
                  <a:pt x="7736" y="11317"/>
                </a:lnTo>
                <a:lnTo>
                  <a:pt x="7845" y="11362"/>
                </a:lnTo>
                <a:lnTo>
                  <a:pt x="7960" y="11395"/>
                </a:lnTo>
                <a:lnTo>
                  <a:pt x="8076" y="11415"/>
                </a:lnTo>
                <a:lnTo>
                  <a:pt x="8194" y="11421"/>
                </a:lnTo>
                <a:lnTo>
                  <a:pt x="8254" y="11421"/>
                </a:lnTo>
                <a:lnTo>
                  <a:pt x="8821" y="11220"/>
                </a:lnTo>
                <a:lnTo>
                  <a:pt x="9382" y="10708"/>
                </a:lnTo>
                <a:lnTo>
                  <a:pt x="9605" y="9816"/>
                </a:lnTo>
                <a:lnTo>
                  <a:pt x="9605" y="9772"/>
                </a:lnTo>
                <a:lnTo>
                  <a:pt x="9605" y="9544"/>
                </a:lnTo>
                <a:lnTo>
                  <a:pt x="9566" y="9308"/>
                </a:lnTo>
                <a:lnTo>
                  <a:pt x="9490" y="9110"/>
                </a:lnTo>
                <a:lnTo>
                  <a:pt x="9413" y="8907"/>
                </a:lnTo>
                <a:lnTo>
                  <a:pt x="9334" y="8744"/>
                </a:lnTo>
                <a:lnTo>
                  <a:pt x="9252" y="8620"/>
                </a:lnTo>
                <a:lnTo>
                  <a:pt x="9172" y="8491"/>
                </a:lnTo>
                <a:lnTo>
                  <a:pt x="9089" y="8387"/>
                </a:lnTo>
                <a:lnTo>
                  <a:pt x="8915" y="8228"/>
                </a:lnTo>
                <a:lnTo>
                  <a:pt x="8840" y="8189"/>
                </a:lnTo>
                <a:lnTo>
                  <a:pt x="8680" y="8189"/>
                </a:lnTo>
                <a:lnTo>
                  <a:pt x="8593" y="8258"/>
                </a:lnTo>
                <a:lnTo>
                  <a:pt x="8478" y="8466"/>
                </a:lnTo>
                <a:lnTo>
                  <a:pt x="8446" y="8528"/>
                </a:lnTo>
                <a:lnTo>
                  <a:pt x="8396" y="8637"/>
                </a:lnTo>
                <a:lnTo>
                  <a:pt x="8372" y="8679"/>
                </a:lnTo>
                <a:lnTo>
                  <a:pt x="7854" y="9125"/>
                </a:lnTo>
                <a:lnTo>
                  <a:pt x="7722" y="9182"/>
                </a:lnTo>
                <a:lnTo>
                  <a:pt x="7590" y="9249"/>
                </a:lnTo>
                <a:lnTo>
                  <a:pt x="7457" y="9327"/>
                </a:lnTo>
                <a:lnTo>
                  <a:pt x="7387" y="9373"/>
                </a:lnTo>
                <a:lnTo>
                  <a:pt x="7736" y="4904"/>
                </a:lnTo>
                <a:lnTo>
                  <a:pt x="7751" y="4656"/>
                </a:lnTo>
                <a:lnTo>
                  <a:pt x="7752" y="4622"/>
                </a:lnTo>
                <a:lnTo>
                  <a:pt x="7758" y="4426"/>
                </a:lnTo>
                <a:lnTo>
                  <a:pt x="7758" y="3286"/>
                </a:lnTo>
                <a:lnTo>
                  <a:pt x="7756" y="3217"/>
                </a:lnTo>
                <a:lnTo>
                  <a:pt x="7753" y="3113"/>
                </a:lnTo>
                <a:lnTo>
                  <a:pt x="7733" y="2727"/>
                </a:lnTo>
                <a:lnTo>
                  <a:pt x="7733" y="2697"/>
                </a:lnTo>
                <a:lnTo>
                  <a:pt x="8244" y="2288"/>
                </a:lnTo>
                <a:lnTo>
                  <a:pt x="8394" y="2314"/>
                </a:lnTo>
                <a:lnTo>
                  <a:pt x="8398" y="2314"/>
                </a:lnTo>
                <a:lnTo>
                  <a:pt x="8531" y="2391"/>
                </a:lnTo>
                <a:lnTo>
                  <a:pt x="8534" y="2391"/>
                </a:lnTo>
                <a:lnTo>
                  <a:pt x="8657" y="2526"/>
                </a:lnTo>
                <a:lnTo>
                  <a:pt x="8943" y="4129"/>
                </a:lnTo>
                <a:lnTo>
                  <a:pt x="8944" y="4265"/>
                </a:lnTo>
                <a:lnTo>
                  <a:pt x="8940" y="4374"/>
                </a:lnTo>
                <a:lnTo>
                  <a:pt x="8935" y="4426"/>
                </a:lnTo>
                <a:lnTo>
                  <a:pt x="8919" y="4622"/>
                </a:lnTo>
                <a:lnTo>
                  <a:pt x="8918" y="4656"/>
                </a:lnTo>
                <a:lnTo>
                  <a:pt x="8914" y="4761"/>
                </a:lnTo>
                <a:lnTo>
                  <a:pt x="8914" y="4919"/>
                </a:lnTo>
                <a:lnTo>
                  <a:pt x="8935" y="5326"/>
                </a:lnTo>
                <a:lnTo>
                  <a:pt x="8998" y="5615"/>
                </a:lnTo>
                <a:lnTo>
                  <a:pt x="9103" y="5790"/>
                </a:lnTo>
                <a:lnTo>
                  <a:pt x="9237" y="5842"/>
                </a:lnTo>
                <a:lnTo>
                  <a:pt x="9342" y="5842"/>
                </a:lnTo>
                <a:lnTo>
                  <a:pt x="9925" y="5539"/>
                </a:lnTo>
                <a:lnTo>
                  <a:pt x="10309" y="4622"/>
                </a:lnTo>
                <a:lnTo>
                  <a:pt x="10358" y="4353"/>
                </a:lnTo>
                <a:lnTo>
                  <a:pt x="10394" y="4046"/>
                </a:lnTo>
                <a:lnTo>
                  <a:pt x="10416" y="3706"/>
                </a:lnTo>
                <a:lnTo>
                  <a:pt x="10416" y="3668"/>
                </a:lnTo>
                <a:lnTo>
                  <a:pt x="10423" y="3336"/>
                </a:lnTo>
                <a:lnTo>
                  <a:pt x="10423" y="3336"/>
                </a:lnTo>
              </a:path>
              <a:path w="21600" h="21600">
                <a:moveTo>
                  <a:pt x="16324" y="2306"/>
                </a:moveTo>
                <a:lnTo>
                  <a:pt x="16031" y="1062"/>
                </a:lnTo>
                <a:lnTo>
                  <a:pt x="15987" y="1062"/>
                </a:lnTo>
                <a:lnTo>
                  <a:pt x="15413" y="1449"/>
                </a:lnTo>
                <a:lnTo>
                  <a:pt x="14899" y="2013"/>
                </a:lnTo>
                <a:lnTo>
                  <a:pt x="14835" y="2244"/>
                </a:lnTo>
                <a:lnTo>
                  <a:pt x="14835" y="2779"/>
                </a:lnTo>
                <a:lnTo>
                  <a:pt x="14845" y="2974"/>
                </a:lnTo>
                <a:lnTo>
                  <a:pt x="14865" y="3128"/>
                </a:lnTo>
                <a:lnTo>
                  <a:pt x="14890" y="3187"/>
                </a:lnTo>
                <a:lnTo>
                  <a:pt x="14894" y="3215"/>
                </a:lnTo>
                <a:lnTo>
                  <a:pt x="14878" y="3215"/>
                </a:lnTo>
                <a:lnTo>
                  <a:pt x="14876" y="3657"/>
                </a:lnTo>
                <a:lnTo>
                  <a:pt x="14874" y="3755"/>
                </a:lnTo>
                <a:lnTo>
                  <a:pt x="14861" y="4091"/>
                </a:lnTo>
                <a:lnTo>
                  <a:pt x="14851" y="4265"/>
                </a:lnTo>
                <a:lnTo>
                  <a:pt x="14838" y="4443"/>
                </a:lnTo>
                <a:lnTo>
                  <a:pt x="14836" y="4467"/>
                </a:lnTo>
                <a:lnTo>
                  <a:pt x="14835" y="4504"/>
                </a:lnTo>
                <a:lnTo>
                  <a:pt x="14782" y="5607"/>
                </a:lnTo>
                <a:lnTo>
                  <a:pt x="14729" y="6767"/>
                </a:lnTo>
                <a:lnTo>
                  <a:pt x="14677" y="7938"/>
                </a:lnTo>
                <a:lnTo>
                  <a:pt x="14627" y="9073"/>
                </a:lnTo>
                <a:lnTo>
                  <a:pt x="14576" y="10218"/>
                </a:lnTo>
                <a:lnTo>
                  <a:pt x="14521" y="11367"/>
                </a:lnTo>
                <a:lnTo>
                  <a:pt x="14470" y="12354"/>
                </a:lnTo>
                <a:lnTo>
                  <a:pt x="14461" y="12518"/>
                </a:lnTo>
                <a:lnTo>
                  <a:pt x="14459" y="12566"/>
                </a:lnTo>
                <a:lnTo>
                  <a:pt x="14470" y="12354"/>
                </a:lnTo>
                <a:lnTo>
                  <a:pt x="14394" y="11718"/>
                </a:lnTo>
                <a:lnTo>
                  <a:pt x="14175" y="9831"/>
                </a:lnTo>
                <a:lnTo>
                  <a:pt x="13960" y="7922"/>
                </a:lnTo>
                <a:lnTo>
                  <a:pt x="13811" y="6561"/>
                </a:lnTo>
                <a:lnTo>
                  <a:pt x="13754" y="6034"/>
                </a:lnTo>
                <a:lnTo>
                  <a:pt x="13603" y="4614"/>
                </a:lnTo>
                <a:lnTo>
                  <a:pt x="13427" y="2965"/>
                </a:lnTo>
                <a:lnTo>
                  <a:pt x="13415" y="2831"/>
                </a:lnTo>
                <a:lnTo>
                  <a:pt x="13402" y="2692"/>
                </a:lnTo>
                <a:lnTo>
                  <a:pt x="13389" y="2548"/>
                </a:lnTo>
                <a:lnTo>
                  <a:pt x="13375" y="2392"/>
                </a:lnTo>
                <a:lnTo>
                  <a:pt x="13079" y="616"/>
                </a:lnTo>
                <a:lnTo>
                  <a:pt x="12516" y="0"/>
                </a:lnTo>
                <a:lnTo>
                  <a:pt x="12318" y="14"/>
                </a:lnTo>
                <a:lnTo>
                  <a:pt x="11710" y="237"/>
                </a:lnTo>
                <a:lnTo>
                  <a:pt x="11156" y="991"/>
                </a:lnTo>
                <a:lnTo>
                  <a:pt x="11000" y="1419"/>
                </a:lnTo>
                <a:lnTo>
                  <a:pt x="11100" y="1649"/>
                </a:lnTo>
                <a:lnTo>
                  <a:pt x="11118" y="1669"/>
                </a:lnTo>
                <a:lnTo>
                  <a:pt x="11192" y="1748"/>
                </a:lnTo>
                <a:lnTo>
                  <a:pt x="11350" y="1669"/>
                </a:lnTo>
                <a:lnTo>
                  <a:pt x="11428" y="1649"/>
                </a:lnTo>
                <a:lnTo>
                  <a:pt x="11593" y="1649"/>
                </a:lnTo>
                <a:lnTo>
                  <a:pt x="11653" y="1684"/>
                </a:lnTo>
                <a:lnTo>
                  <a:pt x="11659" y="1684"/>
                </a:lnTo>
                <a:lnTo>
                  <a:pt x="11710" y="1768"/>
                </a:lnTo>
                <a:lnTo>
                  <a:pt x="11760" y="1842"/>
                </a:lnTo>
                <a:lnTo>
                  <a:pt x="11800" y="1946"/>
                </a:lnTo>
                <a:lnTo>
                  <a:pt x="11856" y="2214"/>
                </a:lnTo>
                <a:lnTo>
                  <a:pt x="11876" y="2392"/>
                </a:lnTo>
                <a:lnTo>
                  <a:pt x="11877" y="2400"/>
                </a:lnTo>
                <a:lnTo>
                  <a:pt x="11900" y="2838"/>
                </a:lnTo>
                <a:lnTo>
                  <a:pt x="11905" y="3078"/>
                </a:lnTo>
                <a:lnTo>
                  <a:pt x="11905" y="3336"/>
                </a:lnTo>
                <a:lnTo>
                  <a:pt x="11902" y="3657"/>
                </a:lnTo>
                <a:lnTo>
                  <a:pt x="11891" y="4046"/>
                </a:lnTo>
                <a:lnTo>
                  <a:pt x="11873" y="4504"/>
                </a:lnTo>
                <a:lnTo>
                  <a:pt x="11848" y="5030"/>
                </a:lnTo>
                <a:lnTo>
                  <a:pt x="12023" y="4614"/>
                </a:lnTo>
                <a:lnTo>
                  <a:pt x="11210" y="18184"/>
                </a:lnTo>
                <a:lnTo>
                  <a:pt x="11182" y="18847"/>
                </a:lnTo>
                <a:lnTo>
                  <a:pt x="11181" y="18889"/>
                </a:lnTo>
                <a:lnTo>
                  <a:pt x="11171" y="19343"/>
                </a:lnTo>
                <a:lnTo>
                  <a:pt x="11169" y="19468"/>
                </a:lnTo>
                <a:lnTo>
                  <a:pt x="11168" y="19603"/>
                </a:lnTo>
                <a:lnTo>
                  <a:pt x="11168" y="20427"/>
                </a:lnTo>
                <a:lnTo>
                  <a:pt x="11176" y="20589"/>
                </a:lnTo>
                <a:lnTo>
                  <a:pt x="11177" y="20602"/>
                </a:lnTo>
                <a:lnTo>
                  <a:pt x="11193" y="20769"/>
                </a:lnTo>
                <a:lnTo>
                  <a:pt x="11229" y="21097"/>
                </a:lnTo>
                <a:lnTo>
                  <a:pt x="11286" y="21336"/>
                </a:lnTo>
                <a:lnTo>
                  <a:pt x="11363" y="21479"/>
                </a:lnTo>
                <a:lnTo>
                  <a:pt x="11460" y="21527"/>
                </a:lnTo>
                <a:lnTo>
                  <a:pt x="11524" y="21527"/>
                </a:lnTo>
                <a:lnTo>
                  <a:pt x="12143" y="21133"/>
                </a:lnTo>
                <a:lnTo>
                  <a:pt x="12656" y="20296"/>
                </a:lnTo>
                <a:lnTo>
                  <a:pt x="12656" y="19984"/>
                </a:lnTo>
                <a:lnTo>
                  <a:pt x="12659" y="19898"/>
                </a:lnTo>
                <a:lnTo>
                  <a:pt x="12668" y="19674"/>
                </a:lnTo>
                <a:lnTo>
                  <a:pt x="12656" y="19546"/>
                </a:lnTo>
                <a:lnTo>
                  <a:pt x="12628" y="19410"/>
                </a:lnTo>
                <a:lnTo>
                  <a:pt x="12626" y="19402"/>
                </a:lnTo>
                <a:lnTo>
                  <a:pt x="12627" y="19075"/>
                </a:lnTo>
                <a:lnTo>
                  <a:pt x="12629" y="18847"/>
                </a:lnTo>
                <a:lnTo>
                  <a:pt x="12631" y="18773"/>
                </a:lnTo>
                <a:lnTo>
                  <a:pt x="12643" y="18258"/>
                </a:lnTo>
                <a:lnTo>
                  <a:pt x="12652" y="17975"/>
                </a:lnTo>
                <a:lnTo>
                  <a:pt x="12664" y="17708"/>
                </a:lnTo>
                <a:lnTo>
                  <a:pt x="12737" y="16429"/>
                </a:lnTo>
                <a:lnTo>
                  <a:pt x="12803" y="15149"/>
                </a:lnTo>
                <a:lnTo>
                  <a:pt x="12861" y="13869"/>
                </a:lnTo>
                <a:lnTo>
                  <a:pt x="12912" y="12566"/>
                </a:lnTo>
                <a:lnTo>
                  <a:pt x="12913" y="12518"/>
                </a:lnTo>
                <a:lnTo>
                  <a:pt x="12952" y="11303"/>
                </a:lnTo>
                <a:lnTo>
                  <a:pt x="12953" y="11225"/>
                </a:lnTo>
                <a:lnTo>
                  <a:pt x="12980" y="10060"/>
                </a:lnTo>
                <a:lnTo>
                  <a:pt x="13024" y="10585"/>
                </a:lnTo>
                <a:lnTo>
                  <a:pt x="13079" y="11225"/>
                </a:lnTo>
                <a:lnTo>
                  <a:pt x="13267" y="13251"/>
                </a:lnTo>
                <a:lnTo>
                  <a:pt x="13480" y="15339"/>
                </a:lnTo>
                <a:lnTo>
                  <a:pt x="13707" y="17314"/>
                </a:lnTo>
                <a:lnTo>
                  <a:pt x="13950" y="19075"/>
                </a:lnTo>
                <a:lnTo>
                  <a:pt x="14206" y="20491"/>
                </a:lnTo>
                <a:lnTo>
                  <a:pt x="14743" y="21527"/>
                </a:lnTo>
                <a:lnTo>
                  <a:pt x="14831" y="21557"/>
                </a:lnTo>
                <a:lnTo>
                  <a:pt x="14893" y="21557"/>
                </a:lnTo>
                <a:lnTo>
                  <a:pt x="15551" y="20952"/>
                </a:lnTo>
                <a:lnTo>
                  <a:pt x="16199" y="19573"/>
                </a:lnTo>
                <a:lnTo>
                  <a:pt x="15964" y="19561"/>
                </a:lnTo>
                <a:lnTo>
                  <a:pt x="15789" y="19527"/>
                </a:lnTo>
                <a:lnTo>
                  <a:pt x="15674" y="19468"/>
                </a:lnTo>
                <a:lnTo>
                  <a:pt x="15621" y="19387"/>
                </a:lnTo>
                <a:lnTo>
                  <a:pt x="15591" y="19263"/>
                </a:lnTo>
                <a:lnTo>
                  <a:pt x="15576" y="19097"/>
                </a:lnTo>
                <a:lnTo>
                  <a:pt x="15576" y="18889"/>
                </a:lnTo>
                <a:lnTo>
                  <a:pt x="15832" y="13747"/>
                </a:lnTo>
                <a:lnTo>
                  <a:pt x="16278" y="4800"/>
                </a:lnTo>
                <a:lnTo>
                  <a:pt x="16299" y="4384"/>
                </a:lnTo>
                <a:lnTo>
                  <a:pt x="16264" y="4467"/>
                </a:lnTo>
                <a:lnTo>
                  <a:pt x="16265" y="4384"/>
                </a:lnTo>
                <a:lnTo>
                  <a:pt x="16273" y="4144"/>
                </a:lnTo>
                <a:lnTo>
                  <a:pt x="16314" y="3535"/>
                </a:lnTo>
                <a:lnTo>
                  <a:pt x="16324" y="3215"/>
                </a:lnTo>
                <a:lnTo>
                  <a:pt x="16324" y="2306"/>
                </a:lnTo>
                <a:lnTo>
                  <a:pt x="16324" y="2306"/>
                </a:lnTo>
              </a:path>
              <a:path w="21600" h="21600">
                <a:moveTo>
                  <a:pt x="21591" y="4369"/>
                </a:moveTo>
                <a:lnTo>
                  <a:pt x="21423" y="2452"/>
                </a:lnTo>
                <a:lnTo>
                  <a:pt x="20995" y="1092"/>
                </a:lnTo>
                <a:lnTo>
                  <a:pt x="20422" y="289"/>
                </a:lnTo>
                <a:lnTo>
                  <a:pt x="19792" y="29"/>
                </a:lnTo>
                <a:lnTo>
                  <a:pt x="19582" y="48"/>
                </a:lnTo>
                <a:lnTo>
                  <a:pt x="18946" y="334"/>
                </a:lnTo>
                <a:lnTo>
                  <a:pt x="18352" y="992"/>
                </a:lnTo>
                <a:lnTo>
                  <a:pt x="17856" y="2058"/>
                </a:lnTo>
                <a:lnTo>
                  <a:pt x="17502" y="3585"/>
                </a:lnTo>
                <a:lnTo>
                  <a:pt x="17375" y="5588"/>
                </a:lnTo>
                <a:lnTo>
                  <a:pt x="17381" y="6057"/>
                </a:lnTo>
                <a:lnTo>
                  <a:pt x="17511" y="7721"/>
                </a:lnTo>
                <a:lnTo>
                  <a:pt x="17846" y="9455"/>
                </a:lnTo>
                <a:lnTo>
                  <a:pt x="18836" y="12595"/>
                </a:lnTo>
                <a:lnTo>
                  <a:pt x="18914" y="12878"/>
                </a:lnTo>
                <a:lnTo>
                  <a:pt x="19221" y="14401"/>
                </a:lnTo>
                <a:lnTo>
                  <a:pt x="19344" y="16147"/>
                </a:lnTo>
                <a:lnTo>
                  <a:pt x="19340" y="16400"/>
                </a:lnTo>
                <a:lnTo>
                  <a:pt x="19175" y="18119"/>
                </a:lnTo>
                <a:lnTo>
                  <a:pt x="18783" y="19464"/>
                </a:lnTo>
                <a:lnTo>
                  <a:pt x="18678" y="19573"/>
                </a:lnTo>
                <a:lnTo>
                  <a:pt x="18456" y="19573"/>
                </a:lnTo>
                <a:lnTo>
                  <a:pt x="18083" y="18273"/>
                </a:lnTo>
                <a:lnTo>
                  <a:pt x="18003" y="16856"/>
                </a:lnTo>
                <a:lnTo>
                  <a:pt x="18003" y="16429"/>
                </a:lnTo>
                <a:lnTo>
                  <a:pt x="18082" y="14441"/>
                </a:lnTo>
                <a:lnTo>
                  <a:pt x="18162" y="13484"/>
                </a:lnTo>
                <a:lnTo>
                  <a:pt x="18168" y="13341"/>
                </a:lnTo>
                <a:lnTo>
                  <a:pt x="18168" y="12821"/>
                </a:lnTo>
                <a:lnTo>
                  <a:pt x="18129" y="12558"/>
                </a:lnTo>
                <a:lnTo>
                  <a:pt x="17974" y="12201"/>
                </a:lnTo>
                <a:lnTo>
                  <a:pt x="17881" y="12112"/>
                </a:lnTo>
                <a:lnTo>
                  <a:pt x="17706" y="12112"/>
                </a:lnTo>
                <a:lnTo>
                  <a:pt x="17129" y="12657"/>
                </a:lnTo>
                <a:lnTo>
                  <a:pt x="17022" y="12781"/>
                </a:lnTo>
                <a:lnTo>
                  <a:pt x="16516" y="13831"/>
                </a:lnTo>
                <a:lnTo>
                  <a:pt x="16422" y="15025"/>
                </a:lnTo>
                <a:lnTo>
                  <a:pt x="16428" y="15697"/>
                </a:lnTo>
                <a:lnTo>
                  <a:pt x="16525" y="17574"/>
                </a:lnTo>
                <a:lnTo>
                  <a:pt x="16750" y="19185"/>
                </a:lnTo>
                <a:lnTo>
                  <a:pt x="17114" y="20459"/>
                </a:lnTo>
                <a:lnTo>
                  <a:pt x="17634" y="21298"/>
                </a:lnTo>
                <a:lnTo>
                  <a:pt x="18316" y="21587"/>
                </a:lnTo>
                <a:lnTo>
                  <a:pt x="18543" y="21562"/>
                </a:lnTo>
                <a:lnTo>
                  <a:pt x="19229" y="21193"/>
                </a:lnTo>
                <a:lnTo>
                  <a:pt x="19880" y="20361"/>
                </a:lnTo>
                <a:lnTo>
                  <a:pt x="20431" y="19077"/>
                </a:lnTo>
                <a:lnTo>
                  <a:pt x="20824" y="17367"/>
                </a:lnTo>
                <a:lnTo>
                  <a:pt x="20965" y="15271"/>
                </a:lnTo>
                <a:lnTo>
                  <a:pt x="20959" y="14839"/>
                </a:lnTo>
                <a:lnTo>
                  <a:pt x="20820" y="13261"/>
                </a:lnTo>
                <a:lnTo>
                  <a:pt x="20548" y="11851"/>
                </a:lnTo>
                <a:lnTo>
                  <a:pt x="20106" y="10230"/>
                </a:lnTo>
                <a:lnTo>
                  <a:pt x="19534" y="8397"/>
                </a:lnTo>
                <a:lnTo>
                  <a:pt x="19419" y="7979"/>
                </a:lnTo>
                <a:lnTo>
                  <a:pt x="19106" y="6628"/>
                </a:lnTo>
                <a:lnTo>
                  <a:pt x="18916" y="4644"/>
                </a:lnTo>
                <a:lnTo>
                  <a:pt x="18916" y="4332"/>
                </a:lnTo>
                <a:lnTo>
                  <a:pt x="19190" y="2702"/>
                </a:lnTo>
                <a:lnTo>
                  <a:pt x="19542" y="2170"/>
                </a:lnTo>
                <a:lnTo>
                  <a:pt x="19647" y="2170"/>
                </a:lnTo>
                <a:lnTo>
                  <a:pt x="20177" y="2861"/>
                </a:lnTo>
                <a:lnTo>
                  <a:pt x="20367" y="4555"/>
                </a:lnTo>
                <a:lnTo>
                  <a:pt x="20357" y="5224"/>
                </a:lnTo>
                <a:lnTo>
                  <a:pt x="20365" y="5546"/>
                </a:lnTo>
                <a:lnTo>
                  <a:pt x="20742" y="6799"/>
                </a:lnTo>
                <a:lnTo>
                  <a:pt x="20868" y="6829"/>
                </a:lnTo>
                <a:lnTo>
                  <a:pt x="20973" y="6829"/>
                </a:lnTo>
                <a:lnTo>
                  <a:pt x="21448" y="5716"/>
                </a:lnTo>
                <a:lnTo>
                  <a:pt x="21591" y="4627"/>
                </a:lnTo>
                <a:lnTo>
                  <a:pt x="21591" y="4369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pic>
        <p:nvPicPr>
          <p:cNvPr id="19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8195486" y="1023995"/>
            <a:ext cx="1548277" cy="51411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3" name="文本框"/>
          <p:cNvSpPr>
            <a:spLocks noGrp="1"/>
          </p:cNvSpPr>
          <p:nvPr>
            <p:ph type="sldNum" idx="7"/>
          </p:nvPr>
        </p:nvSpPr>
        <p:spPr>
          <a:xfrm rot="0">
            <a:off x="15036800" y="8645525"/>
            <a:ext cx="254634" cy="193674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ts val="1525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500" b="0" i="1" u="none" strike="noStrike" kern="0" cap="none" spc="-434" baseline="0">
                <a:solidFill>
                  <a:srgbClr val="2D93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10</a:t>
            </a:fld>
            <a:endParaRPr lang="zh-CN" altLang="en-US" sz="1500" b="0" i="1" u="none" strike="noStrike" kern="0" cap="none" spc="-434" baseline="0">
              <a:solidFill>
                <a:srgbClr val="2D936A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pic>
        <p:nvPicPr>
          <p:cNvPr id="226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4318490" y="2057368"/>
            <a:ext cx="3961966" cy="576470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3350081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曲线"/>
          <p:cNvSpPr>
            <a:spLocks/>
          </p:cNvSpPr>
          <p:nvPr/>
        </p:nvSpPr>
        <p:spPr>
          <a:xfrm rot="0">
            <a:off x="1045374" y="1024711"/>
            <a:ext cx="1142364" cy="51371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258" y="19506"/>
                </a:moveTo>
                <a:lnTo>
                  <a:pt x="6820" y="19486"/>
                </a:lnTo>
                <a:lnTo>
                  <a:pt x="6893" y="19486"/>
                </a:lnTo>
                <a:lnTo>
                  <a:pt x="6661" y="19445"/>
                </a:lnTo>
                <a:lnTo>
                  <a:pt x="6229" y="18644"/>
                </a:lnTo>
                <a:lnTo>
                  <a:pt x="6215" y="18559"/>
                </a:lnTo>
                <a:lnTo>
                  <a:pt x="6208" y="18453"/>
                </a:lnTo>
                <a:lnTo>
                  <a:pt x="6208" y="18190"/>
                </a:lnTo>
                <a:lnTo>
                  <a:pt x="6197" y="18047"/>
                </a:lnTo>
                <a:lnTo>
                  <a:pt x="6175" y="17894"/>
                </a:lnTo>
                <a:lnTo>
                  <a:pt x="6174" y="17886"/>
                </a:lnTo>
                <a:lnTo>
                  <a:pt x="6134" y="17501"/>
                </a:lnTo>
                <a:lnTo>
                  <a:pt x="5851" y="15462"/>
                </a:lnTo>
                <a:lnTo>
                  <a:pt x="5543" y="13784"/>
                </a:lnTo>
                <a:lnTo>
                  <a:pt x="5165" y="12225"/>
                </a:lnTo>
                <a:lnTo>
                  <a:pt x="5132" y="12119"/>
                </a:lnTo>
                <a:lnTo>
                  <a:pt x="5065" y="11904"/>
                </a:lnTo>
                <a:lnTo>
                  <a:pt x="5019" y="11755"/>
                </a:lnTo>
                <a:lnTo>
                  <a:pt x="4867" y="11339"/>
                </a:lnTo>
                <a:lnTo>
                  <a:pt x="4786" y="11168"/>
                </a:lnTo>
                <a:lnTo>
                  <a:pt x="4708" y="11005"/>
                </a:lnTo>
                <a:lnTo>
                  <a:pt x="4591" y="10826"/>
                </a:lnTo>
                <a:lnTo>
                  <a:pt x="4681" y="10720"/>
                </a:lnTo>
                <a:lnTo>
                  <a:pt x="4786" y="10581"/>
                </a:lnTo>
                <a:lnTo>
                  <a:pt x="5493" y="9437"/>
                </a:lnTo>
                <a:lnTo>
                  <a:pt x="6012" y="8223"/>
                </a:lnTo>
                <a:lnTo>
                  <a:pt x="6409" y="6821"/>
                </a:lnTo>
                <a:lnTo>
                  <a:pt x="6619" y="5237"/>
                </a:lnTo>
                <a:lnTo>
                  <a:pt x="6631" y="4599"/>
                </a:lnTo>
                <a:lnTo>
                  <a:pt x="6622" y="4235"/>
                </a:lnTo>
                <a:lnTo>
                  <a:pt x="6621" y="4219"/>
                </a:lnTo>
                <a:lnTo>
                  <a:pt x="6591" y="3804"/>
                </a:lnTo>
                <a:lnTo>
                  <a:pt x="6539" y="3381"/>
                </a:lnTo>
                <a:lnTo>
                  <a:pt x="6466" y="2964"/>
                </a:lnTo>
                <a:lnTo>
                  <a:pt x="6375" y="2563"/>
                </a:lnTo>
                <a:lnTo>
                  <a:pt x="6325" y="2385"/>
                </a:lnTo>
                <a:lnTo>
                  <a:pt x="6319" y="2362"/>
                </a:lnTo>
                <a:lnTo>
                  <a:pt x="5709" y="902"/>
                </a:lnTo>
                <a:lnTo>
                  <a:pt x="4980" y="131"/>
                </a:lnTo>
                <a:lnTo>
                  <a:pt x="4773" y="50"/>
                </a:lnTo>
                <a:lnTo>
                  <a:pt x="4748" y="50"/>
                </a:lnTo>
                <a:lnTo>
                  <a:pt x="4725" y="48"/>
                </a:lnTo>
                <a:lnTo>
                  <a:pt x="4725" y="4770"/>
                </a:lnTo>
                <a:lnTo>
                  <a:pt x="4725" y="5068"/>
                </a:lnTo>
                <a:lnTo>
                  <a:pt x="4715" y="5357"/>
                </a:lnTo>
                <a:lnTo>
                  <a:pt x="4675" y="5917"/>
                </a:lnTo>
                <a:lnTo>
                  <a:pt x="4642" y="6187"/>
                </a:lnTo>
                <a:lnTo>
                  <a:pt x="4598" y="6450"/>
                </a:lnTo>
                <a:lnTo>
                  <a:pt x="4462" y="7299"/>
                </a:lnTo>
                <a:lnTo>
                  <a:pt x="4061" y="8700"/>
                </a:lnTo>
                <a:lnTo>
                  <a:pt x="3497" y="9711"/>
                </a:lnTo>
                <a:lnTo>
                  <a:pt x="2824" y="10384"/>
                </a:lnTo>
                <a:lnTo>
                  <a:pt x="2515" y="10559"/>
                </a:lnTo>
                <a:lnTo>
                  <a:pt x="3057" y="4867"/>
                </a:lnTo>
                <a:lnTo>
                  <a:pt x="3078" y="4599"/>
                </a:lnTo>
                <a:lnTo>
                  <a:pt x="3092" y="4359"/>
                </a:lnTo>
                <a:lnTo>
                  <a:pt x="3110" y="3874"/>
                </a:lnTo>
                <a:lnTo>
                  <a:pt x="3112" y="3739"/>
                </a:lnTo>
                <a:lnTo>
                  <a:pt x="3114" y="3157"/>
                </a:lnTo>
                <a:lnTo>
                  <a:pt x="3104" y="2994"/>
                </a:lnTo>
                <a:lnTo>
                  <a:pt x="3102" y="2964"/>
                </a:lnTo>
                <a:lnTo>
                  <a:pt x="3081" y="2801"/>
                </a:lnTo>
                <a:lnTo>
                  <a:pt x="3064" y="2675"/>
                </a:lnTo>
                <a:lnTo>
                  <a:pt x="3058" y="2627"/>
                </a:lnTo>
                <a:lnTo>
                  <a:pt x="3054" y="2570"/>
                </a:lnTo>
                <a:lnTo>
                  <a:pt x="3054" y="2563"/>
                </a:lnTo>
                <a:lnTo>
                  <a:pt x="3059" y="2563"/>
                </a:lnTo>
                <a:lnTo>
                  <a:pt x="3155" y="2491"/>
                </a:lnTo>
                <a:lnTo>
                  <a:pt x="3258" y="2452"/>
                </a:lnTo>
                <a:lnTo>
                  <a:pt x="3363" y="2407"/>
                </a:lnTo>
                <a:lnTo>
                  <a:pt x="3472" y="2385"/>
                </a:lnTo>
                <a:lnTo>
                  <a:pt x="3585" y="2385"/>
                </a:lnTo>
                <a:lnTo>
                  <a:pt x="3824" y="2422"/>
                </a:lnTo>
                <a:lnTo>
                  <a:pt x="3828" y="2422"/>
                </a:lnTo>
                <a:lnTo>
                  <a:pt x="4548" y="3331"/>
                </a:lnTo>
                <a:lnTo>
                  <a:pt x="4706" y="4235"/>
                </a:lnTo>
                <a:lnTo>
                  <a:pt x="4725" y="4770"/>
                </a:lnTo>
                <a:lnTo>
                  <a:pt x="4725" y="48"/>
                </a:lnTo>
                <a:lnTo>
                  <a:pt x="4584" y="29"/>
                </a:lnTo>
                <a:lnTo>
                  <a:pt x="4353" y="50"/>
                </a:lnTo>
                <a:lnTo>
                  <a:pt x="4350" y="50"/>
                </a:lnTo>
                <a:lnTo>
                  <a:pt x="4113" y="113"/>
                </a:lnTo>
                <a:lnTo>
                  <a:pt x="4111" y="113"/>
                </a:lnTo>
                <a:lnTo>
                  <a:pt x="3870" y="217"/>
                </a:lnTo>
                <a:lnTo>
                  <a:pt x="3867" y="217"/>
                </a:lnTo>
                <a:lnTo>
                  <a:pt x="3609" y="371"/>
                </a:lnTo>
                <a:lnTo>
                  <a:pt x="3363" y="554"/>
                </a:lnTo>
                <a:lnTo>
                  <a:pt x="3133" y="768"/>
                </a:lnTo>
                <a:lnTo>
                  <a:pt x="2920" y="1015"/>
                </a:lnTo>
                <a:lnTo>
                  <a:pt x="2894" y="1051"/>
                </a:lnTo>
                <a:lnTo>
                  <a:pt x="2831" y="811"/>
                </a:lnTo>
                <a:lnTo>
                  <a:pt x="2123" y="50"/>
                </a:lnTo>
                <a:lnTo>
                  <a:pt x="1958" y="29"/>
                </a:lnTo>
                <a:lnTo>
                  <a:pt x="1706" y="43"/>
                </a:lnTo>
                <a:lnTo>
                  <a:pt x="915" y="252"/>
                </a:lnTo>
                <a:lnTo>
                  <a:pt x="196" y="992"/>
                </a:lnTo>
                <a:lnTo>
                  <a:pt x="0" y="1419"/>
                </a:lnTo>
                <a:lnTo>
                  <a:pt x="127" y="1649"/>
                </a:lnTo>
                <a:lnTo>
                  <a:pt x="149" y="1669"/>
                </a:lnTo>
                <a:lnTo>
                  <a:pt x="243" y="1748"/>
                </a:lnTo>
                <a:lnTo>
                  <a:pt x="444" y="1669"/>
                </a:lnTo>
                <a:lnTo>
                  <a:pt x="548" y="1649"/>
                </a:lnTo>
                <a:lnTo>
                  <a:pt x="775" y="1649"/>
                </a:lnTo>
                <a:lnTo>
                  <a:pt x="867" y="1691"/>
                </a:lnTo>
                <a:lnTo>
                  <a:pt x="932" y="1776"/>
                </a:lnTo>
                <a:lnTo>
                  <a:pt x="999" y="1859"/>
                </a:lnTo>
                <a:lnTo>
                  <a:pt x="1051" y="1971"/>
                </a:lnTo>
                <a:lnTo>
                  <a:pt x="1089" y="2110"/>
                </a:lnTo>
                <a:lnTo>
                  <a:pt x="1129" y="2243"/>
                </a:lnTo>
                <a:lnTo>
                  <a:pt x="1157" y="2422"/>
                </a:lnTo>
                <a:lnTo>
                  <a:pt x="1159" y="2452"/>
                </a:lnTo>
                <a:lnTo>
                  <a:pt x="1161" y="2481"/>
                </a:lnTo>
                <a:lnTo>
                  <a:pt x="1162" y="2491"/>
                </a:lnTo>
                <a:lnTo>
                  <a:pt x="1188" y="2868"/>
                </a:lnTo>
                <a:lnTo>
                  <a:pt x="1196" y="3108"/>
                </a:lnTo>
                <a:lnTo>
                  <a:pt x="1195" y="3623"/>
                </a:lnTo>
                <a:lnTo>
                  <a:pt x="1142" y="4609"/>
                </a:lnTo>
                <a:lnTo>
                  <a:pt x="234" y="18453"/>
                </a:lnTo>
                <a:lnTo>
                  <a:pt x="186" y="19368"/>
                </a:lnTo>
                <a:lnTo>
                  <a:pt x="186" y="19987"/>
                </a:lnTo>
                <a:lnTo>
                  <a:pt x="194" y="20299"/>
                </a:lnTo>
                <a:lnTo>
                  <a:pt x="205" y="20474"/>
                </a:lnTo>
                <a:lnTo>
                  <a:pt x="206" y="20497"/>
                </a:lnTo>
                <a:lnTo>
                  <a:pt x="220" y="20658"/>
                </a:lnTo>
                <a:lnTo>
                  <a:pt x="461" y="21587"/>
                </a:lnTo>
                <a:lnTo>
                  <a:pt x="646" y="21587"/>
                </a:lnTo>
                <a:lnTo>
                  <a:pt x="1410" y="21208"/>
                </a:lnTo>
                <a:lnTo>
                  <a:pt x="2098" y="20630"/>
                </a:lnTo>
                <a:lnTo>
                  <a:pt x="2185" y="20400"/>
                </a:lnTo>
                <a:lnTo>
                  <a:pt x="2185" y="19905"/>
                </a:lnTo>
                <a:lnTo>
                  <a:pt x="2175" y="19719"/>
                </a:lnTo>
                <a:lnTo>
                  <a:pt x="2155" y="19565"/>
                </a:lnTo>
                <a:lnTo>
                  <a:pt x="2137" y="19402"/>
                </a:lnTo>
                <a:lnTo>
                  <a:pt x="2135" y="19368"/>
                </a:lnTo>
                <a:lnTo>
                  <a:pt x="2128" y="19258"/>
                </a:lnTo>
                <a:lnTo>
                  <a:pt x="2129" y="18954"/>
                </a:lnTo>
                <a:lnTo>
                  <a:pt x="2132" y="18860"/>
                </a:lnTo>
                <a:lnTo>
                  <a:pt x="2136" y="18765"/>
                </a:lnTo>
                <a:lnTo>
                  <a:pt x="2144" y="18671"/>
                </a:lnTo>
                <a:lnTo>
                  <a:pt x="2155" y="18577"/>
                </a:lnTo>
                <a:lnTo>
                  <a:pt x="2156" y="18559"/>
                </a:lnTo>
                <a:lnTo>
                  <a:pt x="2422" y="11904"/>
                </a:lnTo>
                <a:lnTo>
                  <a:pt x="2422" y="12246"/>
                </a:lnTo>
                <a:lnTo>
                  <a:pt x="2512" y="12246"/>
                </a:lnTo>
                <a:lnTo>
                  <a:pt x="2601" y="12225"/>
                </a:lnTo>
                <a:lnTo>
                  <a:pt x="2598" y="12225"/>
                </a:lnTo>
                <a:lnTo>
                  <a:pt x="2676" y="12186"/>
                </a:lnTo>
                <a:lnTo>
                  <a:pt x="2759" y="12142"/>
                </a:lnTo>
                <a:lnTo>
                  <a:pt x="2829" y="12119"/>
                </a:lnTo>
                <a:lnTo>
                  <a:pt x="2927" y="12119"/>
                </a:lnTo>
                <a:lnTo>
                  <a:pt x="2986" y="12169"/>
                </a:lnTo>
                <a:lnTo>
                  <a:pt x="3064" y="12268"/>
                </a:lnTo>
                <a:lnTo>
                  <a:pt x="3144" y="12362"/>
                </a:lnTo>
                <a:lnTo>
                  <a:pt x="3621" y="13879"/>
                </a:lnTo>
                <a:lnTo>
                  <a:pt x="3921" y="15543"/>
                </a:lnTo>
                <a:lnTo>
                  <a:pt x="4164" y="17228"/>
                </a:lnTo>
                <a:lnTo>
                  <a:pt x="4281" y="18154"/>
                </a:lnTo>
                <a:lnTo>
                  <a:pt x="4318" y="18453"/>
                </a:lnTo>
                <a:lnTo>
                  <a:pt x="4546" y="19987"/>
                </a:lnTo>
                <a:lnTo>
                  <a:pt x="5046" y="21292"/>
                </a:lnTo>
                <a:lnTo>
                  <a:pt x="5460" y="21497"/>
                </a:lnTo>
                <a:lnTo>
                  <a:pt x="5639" y="21475"/>
                </a:lnTo>
                <a:lnTo>
                  <a:pt x="6354" y="20892"/>
                </a:lnTo>
                <a:lnTo>
                  <a:pt x="6903" y="20079"/>
                </a:lnTo>
                <a:lnTo>
                  <a:pt x="7258" y="19506"/>
                </a:lnTo>
                <a:lnTo>
                  <a:pt x="7258" y="19506"/>
                </a:lnTo>
              </a:path>
              <a:path w="21600" h="21600">
                <a:moveTo>
                  <a:pt x="14597" y="3306"/>
                </a:moveTo>
                <a:lnTo>
                  <a:pt x="14596" y="3256"/>
                </a:lnTo>
                <a:lnTo>
                  <a:pt x="14594" y="3187"/>
                </a:lnTo>
                <a:lnTo>
                  <a:pt x="14585" y="2857"/>
                </a:lnTo>
                <a:lnTo>
                  <a:pt x="14336" y="1582"/>
                </a:lnTo>
                <a:lnTo>
                  <a:pt x="14287" y="1444"/>
                </a:lnTo>
                <a:lnTo>
                  <a:pt x="13581" y="384"/>
                </a:lnTo>
                <a:lnTo>
                  <a:pt x="12726" y="10"/>
                </a:lnTo>
                <a:lnTo>
                  <a:pt x="12562" y="0"/>
                </a:lnTo>
                <a:lnTo>
                  <a:pt x="12488" y="0"/>
                </a:lnTo>
                <a:lnTo>
                  <a:pt x="12363" y="10"/>
                </a:lnTo>
                <a:lnTo>
                  <a:pt x="12350" y="10"/>
                </a:lnTo>
                <a:lnTo>
                  <a:pt x="11553" y="245"/>
                </a:lnTo>
                <a:lnTo>
                  <a:pt x="10830" y="941"/>
                </a:lnTo>
                <a:lnTo>
                  <a:pt x="10817" y="964"/>
                </a:lnTo>
                <a:lnTo>
                  <a:pt x="10770" y="783"/>
                </a:lnTo>
                <a:lnTo>
                  <a:pt x="10227" y="80"/>
                </a:lnTo>
                <a:lnTo>
                  <a:pt x="10223" y="80"/>
                </a:lnTo>
                <a:lnTo>
                  <a:pt x="10089" y="29"/>
                </a:lnTo>
                <a:lnTo>
                  <a:pt x="10136" y="29"/>
                </a:lnTo>
                <a:lnTo>
                  <a:pt x="9896" y="0"/>
                </a:lnTo>
                <a:lnTo>
                  <a:pt x="9724" y="10"/>
                </a:lnTo>
                <a:lnTo>
                  <a:pt x="9662" y="10"/>
                </a:lnTo>
                <a:lnTo>
                  <a:pt x="8816" y="252"/>
                </a:lnTo>
                <a:lnTo>
                  <a:pt x="8086" y="1020"/>
                </a:lnTo>
                <a:lnTo>
                  <a:pt x="7886" y="1444"/>
                </a:lnTo>
                <a:lnTo>
                  <a:pt x="7879" y="1444"/>
                </a:lnTo>
                <a:lnTo>
                  <a:pt x="8050" y="1566"/>
                </a:lnTo>
                <a:lnTo>
                  <a:pt x="8208" y="1649"/>
                </a:lnTo>
                <a:lnTo>
                  <a:pt x="8358" y="1699"/>
                </a:lnTo>
                <a:lnTo>
                  <a:pt x="8672" y="1736"/>
                </a:lnTo>
                <a:lnTo>
                  <a:pt x="8816" y="1796"/>
                </a:lnTo>
                <a:lnTo>
                  <a:pt x="9116" y="2521"/>
                </a:lnTo>
                <a:lnTo>
                  <a:pt x="9138" y="2803"/>
                </a:lnTo>
                <a:lnTo>
                  <a:pt x="9140" y="2857"/>
                </a:lnTo>
                <a:lnTo>
                  <a:pt x="9141" y="2932"/>
                </a:lnTo>
                <a:lnTo>
                  <a:pt x="9145" y="3083"/>
                </a:lnTo>
                <a:lnTo>
                  <a:pt x="9147" y="3410"/>
                </a:lnTo>
                <a:lnTo>
                  <a:pt x="9140" y="3638"/>
                </a:lnTo>
                <a:lnTo>
                  <a:pt x="9138" y="3677"/>
                </a:lnTo>
                <a:lnTo>
                  <a:pt x="9127" y="3871"/>
                </a:lnTo>
                <a:lnTo>
                  <a:pt x="9116" y="4099"/>
                </a:lnTo>
                <a:lnTo>
                  <a:pt x="9114" y="4131"/>
                </a:lnTo>
                <a:lnTo>
                  <a:pt x="9100" y="4344"/>
                </a:lnTo>
                <a:lnTo>
                  <a:pt x="9079" y="4627"/>
                </a:lnTo>
                <a:lnTo>
                  <a:pt x="8191" y="18094"/>
                </a:lnTo>
                <a:lnTo>
                  <a:pt x="8180" y="18248"/>
                </a:lnTo>
                <a:lnTo>
                  <a:pt x="8172" y="18396"/>
                </a:lnTo>
                <a:lnTo>
                  <a:pt x="8165" y="18651"/>
                </a:lnTo>
                <a:lnTo>
                  <a:pt x="8165" y="19355"/>
                </a:lnTo>
                <a:lnTo>
                  <a:pt x="8174" y="19533"/>
                </a:lnTo>
                <a:lnTo>
                  <a:pt x="8462" y="21106"/>
                </a:lnTo>
                <a:lnTo>
                  <a:pt x="8822" y="21555"/>
                </a:lnTo>
                <a:lnTo>
                  <a:pt x="9641" y="21555"/>
                </a:lnTo>
                <a:lnTo>
                  <a:pt x="10619" y="21420"/>
                </a:lnTo>
                <a:lnTo>
                  <a:pt x="11523" y="21063"/>
                </a:lnTo>
                <a:lnTo>
                  <a:pt x="12369" y="20346"/>
                </a:lnTo>
                <a:lnTo>
                  <a:pt x="13073" y="19161"/>
                </a:lnTo>
                <a:lnTo>
                  <a:pt x="13535" y="17442"/>
                </a:lnTo>
                <a:lnTo>
                  <a:pt x="13625" y="15969"/>
                </a:lnTo>
                <a:lnTo>
                  <a:pt x="13625" y="15528"/>
                </a:lnTo>
                <a:lnTo>
                  <a:pt x="13554" y="15258"/>
                </a:lnTo>
                <a:lnTo>
                  <a:pt x="13411" y="15158"/>
                </a:lnTo>
                <a:lnTo>
                  <a:pt x="13269" y="15055"/>
                </a:lnTo>
                <a:lnTo>
                  <a:pt x="13146" y="15003"/>
                </a:lnTo>
                <a:lnTo>
                  <a:pt x="12983" y="15003"/>
                </a:lnTo>
                <a:lnTo>
                  <a:pt x="12881" y="15037"/>
                </a:lnTo>
                <a:lnTo>
                  <a:pt x="12736" y="15107"/>
                </a:lnTo>
                <a:lnTo>
                  <a:pt x="12594" y="15171"/>
                </a:lnTo>
                <a:lnTo>
                  <a:pt x="12450" y="15258"/>
                </a:lnTo>
                <a:lnTo>
                  <a:pt x="12305" y="15367"/>
                </a:lnTo>
                <a:lnTo>
                  <a:pt x="12162" y="15471"/>
                </a:lnTo>
                <a:lnTo>
                  <a:pt x="12015" y="15607"/>
                </a:lnTo>
                <a:lnTo>
                  <a:pt x="11712" y="15944"/>
                </a:lnTo>
                <a:lnTo>
                  <a:pt x="11637" y="16182"/>
                </a:lnTo>
                <a:lnTo>
                  <a:pt x="11637" y="16489"/>
                </a:lnTo>
                <a:lnTo>
                  <a:pt x="11630" y="16735"/>
                </a:lnTo>
                <a:lnTo>
                  <a:pt x="11324" y="18329"/>
                </a:lnTo>
                <a:lnTo>
                  <a:pt x="10679" y="19533"/>
                </a:lnTo>
                <a:lnTo>
                  <a:pt x="10532" y="19632"/>
                </a:lnTo>
                <a:lnTo>
                  <a:pt x="10302" y="19632"/>
                </a:lnTo>
                <a:lnTo>
                  <a:pt x="10225" y="19578"/>
                </a:lnTo>
                <a:lnTo>
                  <a:pt x="10156" y="19469"/>
                </a:lnTo>
                <a:lnTo>
                  <a:pt x="10087" y="19355"/>
                </a:lnTo>
                <a:lnTo>
                  <a:pt x="10053" y="19201"/>
                </a:lnTo>
                <a:lnTo>
                  <a:pt x="10053" y="19008"/>
                </a:lnTo>
                <a:lnTo>
                  <a:pt x="10006" y="18988"/>
                </a:lnTo>
                <a:lnTo>
                  <a:pt x="10060" y="18988"/>
                </a:lnTo>
                <a:lnTo>
                  <a:pt x="10421" y="10938"/>
                </a:lnTo>
                <a:lnTo>
                  <a:pt x="10427" y="10817"/>
                </a:lnTo>
                <a:lnTo>
                  <a:pt x="10427" y="11175"/>
                </a:lnTo>
                <a:lnTo>
                  <a:pt x="10571" y="11183"/>
                </a:lnTo>
                <a:lnTo>
                  <a:pt x="10716" y="11204"/>
                </a:lnTo>
                <a:lnTo>
                  <a:pt x="10862" y="11238"/>
                </a:lnTo>
                <a:lnTo>
                  <a:pt x="11008" y="11287"/>
                </a:lnTo>
                <a:lnTo>
                  <a:pt x="11154" y="11332"/>
                </a:lnTo>
                <a:lnTo>
                  <a:pt x="11308" y="11365"/>
                </a:lnTo>
                <a:lnTo>
                  <a:pt x="11463" y="11385"/>
                </a:lnTo>
                <a:lnTo>
                  <a:pt x="11620" y="11391"/>
                </a:lnTo>
                <a:lnTo>
                  <a:pt x="11700" y="11391"/>
                </a:lnTo>
                <a:lnTo>
                  <a:pt x="12458" y="11190"/>
                </a:lnTo>
                <a:lnTo>
                  <a:pt x="13207" y="10678"/>
                </a:lnTo>
                <a:lnTo>
                  <a:pt x="13505" y="9786"/>
                </a:lnTo>
                <a:lnTo>
                  <a:pt x="13505" y="9742"/>
                </a:lnTo>
                <a:lnTo>
                  <a:pt x="13505" y="9514"/>
                </a:lnTo>
                <a:lnTo>
                  <a:pt x="13453" y="9278"/>
                </a:lnTo>
                <a:lnTo>
                  <a:pt x="13351" y="9080"/>
                </a:lnTo>
                <a:lnTo>
                  <a:pt x="13248" y="8877"/>
                </a:lnTo>
                <a:lnTo>
                  <a:pt x="13143" y="8714"/>
                </a:lnTo>
                <a:lnTo>
                  <a:pt x="13033" y="8590"/>
                </a:lnTo>
                <a:lnTo>
                  <a:pt x="12927" y="8461"/>
                </a:lnTo>
                <a:lnTo>
                  <a:pt x="12815" y="8357"/>
                </a:lnTo>
                <a:lnTo>
                  <a:pt x="12583" y="8198"/>
                </a:lnTo>
                <a:lnTo>
                  <a:pt x="12483" y="8159"/>
                </a:lnTo>
                <a:lnTo>
                  <a:pt x="12269" y="8159"/>
                </a:lnTo>
                <a:lnTo>
                  <a:pt x="12154" y="8228"/>
                </a:lnTo>
                <a:lnTo>
                  <a:pt x="12000" y="8436"/>
                </a:lnTo>
                <a:lnTo>
                  <a:pt x="11957" y="8498"/>
                </a:lnTo>
                <a:lnTo>
                  <a:pt x="11891" y="8607"/>
                </a:lnTo>
                <a:lnTo>
                  <a:pt x="11858" y="8649"/>
                </a:lnTo>
                <a:lnTo>
                  <a:pt x="11165" y="9095"/>
                </a:lnTo>
                <a:lnTo>
                  <a:pt x="10990" y="9152"/>
                </a:lnTo>
                <a:lnTo>
                  <a:pt x="10813" y="9219"/>
                </a:lnTo>
                <a:lnTo>
                  <a:pt x="10635" y="9297"/>
                </a:lnTo>
                <a:lnTo>
                  <a:pt x="10542" y="9343"/>
                </a:lnTo>
                <a:lnTo>
                  <a:pt x="11008" y="4874"/>
                </a:lnTo>
                <a:lnTo>
                  <a:pt x="11028" y="4627"/>
                </a:lnTo>
                <a:lnTo>
                  <a:pt x="11030" y="4592"/>
                </a:lnTo>
                <a:lnTo>
                  <a:pt x="11038" y="4396"/>
                </a:lnTo>
                <a:lnTo>
                  <a:pt x="11037" y="3256"/>
                </a:lnTo>
                <a:lnTo>
                  <a:pt x="11035" y="3187"/>
                </a:lnTo>
                <a:lnTo>
                  <a:pt x="11032" y="3083"/>
                </a:lnTo>
                <a:lnTo>
                  <a:pt x="11005" y="2697"/>
                </a:lnTo>
                <a:lnTo>
                  <a:pt x="11004" y="2667"/>
                </a:lnTo>
                <a:lnTo>
                  <a:pt x="11687" y="2258"/>
                </a:lnTo>
                <a:lnTo>
                  <a:pt x="11888" y="2284"/>
                </a:lnTo>
                <a:lnTo>
                  <a:pt x="11893" y="2284"/>
                </a:lnTo>
                <a:lnTo>
                  <a:pt x="12071" y="2361"/>
                </a:lnTo>
                <a:lnTo>
                  <a:pt x="12075" y="2361"/>
                </a:lnTo>
                <a:lnTo>
                  <a:pt x="12239" y="2496"/>
                </a:lnTo>
                <a:lnTo>
                  <a:pt x="12621" y="4099"/>
                </a:lnTo>
                <a:lnTo>
                  <a:pt x="12622" y="4235"/>
                </a:lnTo>
                <a:lnTo>
                  <a:pt x="12616" y="4344"/>
                </a:lnTo>
                <a:lnTo>
                  <a:pt x="12611" y="4396"/>
                </a:lnTo>
                <a:lnTo>
                  <a:pt x="12589" y="4592"/>
                </a:lnTo>
                <a:lnTo>
                  <a:pt x="12587" y="4627"/>
                </a:lnTo>
                <a:lnTo>
                  <a:pt x="12582" y="4731"/>
                </a:lnTo>
                <a:lnTo>
                  <a:pt x="12582" y="4889"/>
                </a:lnTo>
                <a:lnTo>
                  <a:pt x="12610" y="5296"/>
                </a:lnTo>
                <a:lnTo>
                  <a:pt x="12694" y="5586"/>
                </a:lnTo>
                <a:lnTo>
                  <a:pt x="12834" y="5760"/>
                </a:lnTo>
                <a:lnTo>
                  <a:pt x="13013" y="5813"/>
                </a:lnTo>
                <a:lnTo>
                  <a:pt x="13154" y="5813"/>
                </a:lnTo>
                <a:lnTo>
                  <a:pt x="13932" y="5509"/>
                </a:lnTo>
                <a:lnTo>
                  <a:pt x="14445" y="4592"/>
                </a:lnTo>
                <a:lnTo>
                  <a:pt x="14511" y="4323"/>
                </a:lnTo>
                <a:lnTo>
                  <a:pt x="14559" y="4016"/>
                </a:lnTo>
                <a:lnTo>
                  <a:pt x="14588" y="3677"/>
                </a:lnTo>
                <a:lnTo>
                  <a:pt x="14589" y="3638"/>
                </a:lnTo>
                <a:lnTo>
                  <a:pt x="14597" y="3306"/>
                </a:lnTo>
                <a:lnTo>
                  <a:pt x="14597" y="3306"/>
                </a:lnTo>
              </a:path>
              <a:path w="21600" h="21600">
                <a:moveTo>
                  <a:pt x="21590" y="4339"/>
                </a:moveTo>
                <a:lnTo>
                  <a:pt x="21367" y="2422"/>
                </a:lnTo>
                <a:lnTo>
                  <a:pt x="20795" y="1062"/>
                </a:lnTo>
                <a:lnTo>
                  <a:pt x="20030" y="260"/>
                </a:lnTo>
                <a:lnTo>
                  <a:pt x="19188" y="0"/>
                </a:lnTo>
                <a:lnTo>
                  <a:pt x="18908" y="18"/>
                </a:lnTo>
                <a:lnTo>
                  <a:pt x="18058" y="304"/>
                </a:lnTo>
                <a:lnTo>
                  <a:pt x="17264" y="962"/>
                </a:lnTo>
                <a:lnTo>
                  <a:pt x="16602" y="2028"/>
                </a:lnTo>
                <a:lnTo>
                  <a:pt x="16129" y="3555"/>
                </a:lnTo>
                <a:lnTo>
                  <a:pt x="15960" y="5558"/>
                </a:lnTo>
                <a:lnTo>
                  <a:pt x="15967" y="6027"/>
                </a:lnTo>
                <a:lnTo>
                  <a:pt x="16141" y="7691"/>
                </a:lnTo>
                <a:lnTo>
                  <a:pt x="16589" y="9426"/>
                </a:lnTo>
                <a:lnTo>
                  <a:pt x="17911" y="12565"/>
                </a:lnTo>
                <a:lnTo>
                  <a:pt x="18016" y="12848"/>
                </a:lnTo>
                <a:lnTo>
                  <a:pt x="18425" y="14371"/>
                </a:lnTo>
                <a:lnTo>
                  <a:pt x="18590" y="16117"/>
                </a:lnTo>
                <a:lnTo>
                  <a:pt x="18585" y="16370"/>
                </a:lnTo>
                <a:lnTo>
                  <a:pt x="18363" y="18090"/>
                </a:lnTo>
                <a:lnTo>
                  <a:pt x="17840" y="19434"/>
                </a:lnTo>
                <a:lnTo>
                  <a:pt x="17700" y="19543"/>
                </a:lnTo>
                <a:lnTo>
                  <a:pt x="17403" y="19543"/>
                </a:lnTo>
                <a:lnTo>
                  <a:pt x="16905" y="18243"/>
                </a:lnTo>
                <a:lnTo>
                  <a:pt x="16799" y="16826"/>
                </a:lnTo>
                <a:lnTo>
                  <a:pt x="16799" y="16399"/>
                </a:lnTo>
                <a:lnTo>
                  <a:pt x="16903" y="14411"/>
                </a:lnTo>
                <a:lnTo>
                  <a:pt x="17010" y="13454"/>
                </a:lnTo>
                <a:lnTo>
                  <a:pt x="17019" y="13311"/>
                </a:lnTo>
                <a:lnTo>
                  <a:pt x="17019" y="12791"/>
                </a:lnTo>
                <a:lnTo>
                  <a:pt x="16967" y="12528"/>
                </a:lnTo>
                <a:lnTo>
                  <a:pt x="16759" y="12171"/>
                </a:lnTo>
                <a:lnTo>
                  <a:pt x="16636" y="12082"/>
                </a:lnTo>
                <a:lnTo>
                  <a:pt x="16402" y="12082"/>
                </a:lnTo>
                <a:lnTo>
                  <a:pt x="15631" y="12627"/>
                </a:lnTo>
                <a:lnTo>
                  <a:pt x="15488" y="12751"/>
                </a:lnTo>
                <a:lnTo>
                  <a:pt x="14812" y="13801"/>
                </a:lnTo>
                <a:lnTo>
                  <a:pt x="14687" y="14995"/>
                </a:lnTo>
                <a:lnTo>
                  <a:pt x="14695" y="15667"/>
                </a:lnTo>
                <a:lnTo>
                  <a:pt x="14823" y="17544"/>
                </a:lnTo>
                <a:lnTo>
                  <a:pt x="15124" y="19155"/>
                </a:lnTo>
                <a:lnTo>
                  <a:pt x="15611" y="20429"/>
                </a:lnTo>
                <a:lnTo>
                  <a:pt x="16306" y="21268"/>
                </a:lnTo>
                <a:lnTo>
                  <a:pt x="17216" y="21557"/>
                </a:lnTo>
                <a:lnTo>
                  <a:pt x="17519" y="21532"/>
                </a:lnTo>
                <a:lnTo>
                  <a:pt x="18436" y="21163"/>
                </a:lnTo>
                <a:lnTo>
                  <a:pt x="19305" y="20331"/>
                </a:lnTo>
                <a:lnTo>
                  <a:pt x="20041" y="19047"/>
                </a:lnTo>
                <a:lnTo>
                  <a:pt x="20567" y="17337"/>
                </a:lnTo>
                <a:lnTo>
                  <a:pt x="20755" y="15241"/>
                </a:lnTo>
                <a:lnTo>
                  <a:pt x="20747" y="14809"/>
                </a:lnTo>
                <a:lnTo>
                  <a:pt x="20561" y="13231"/>
                </a:lnTo>
                <a:lnTo>
                  <a:pt x="20198" y="11822"/>
                </a:lnTo>
                <a:lnTo>
                  <a:pt x="19607" y="10200"/>
                </a:lnTo>
                <a:lnTo>
                  <a:pt x="18844" y="8367"/>
                </a:lnTo>
                <a:lnTo>
                  <a:pt x="18690" y="7950"/>
                </a:lnTo>
                <a:lnTo>
                  <a:pt x="18272" y="6598"/>
                </a:lnTo>
                <a:lnTo>
                  <a:pt x="18018" y="4614"/>
                </a:lnTo>
                <a:lnTo>
                  <a:pt x="18018" y="4302"/>
                </a:lnTo>
                <a:lnTo>
                  <a:pt x="18383" y="2672"/>
                </a:lnTo>
                <a:lnTo>
                  <a:pt x="18854" y="2140"/>
                </a:lnTo>
                <a:lnTo>
                  <a:pt x="18994" y="2140"/>
                </a:lnTo>
                <a:lnTo>
                  <a:pt x="19702" y="2831"/>
                </a:lnTo>
                <a:lnTo>
                  <a:pt x="19956" y="4525"/>
                </a:lnTo>
                <a:lnTo>
                  <a:pt x="19943" y="5194"/>
                </a:lnTo>
                <a:lnTo>
                  <a:pt x="19953" y="5516"/>
                </a:lnTo>
                <a:lnTo>
                  <a:pt x="20457" y="6769"/>
                </a:lnTo>
                <a:lnTo>
                  <a:pt x="20625" y="6799"/>
                </a:lnTo>
                <a:lnTo>
                  <a:pt x="20765" y="6799"/>
                </a:lnTo>
                <a:lnTo>
                  <a:pt x="21400" y="5687"/>
                </a:lnTo>
                <a:lnTo>
                  <a:pt x="21590" y="4597"/>
                </a:lnTo>
                <a:lnTo>
                  <a:pt x="21590" y="4339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95" name="曲线"/>
          <p:cNvSpPr>
            <a:spLocks/>
          </p:cNvSpPr>
          <p:nvPr/>
        </p:nvSpPr>
        <p:spPr>
          <a:xfrm rot="0">
            <a:off x="2239175" y="1023289"/>
            <a:ext cx="1497964" cy="5143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5433" y="2333"/>
                </a:moveTo>
                <a:lnTo>
                  <a:pt x="5125" y="1061"/>
                </a:lnTo>
                <a:lnTo>
                  <a:pt x="5063" y="1061"/>
                </a:lnTo>
                <a:lnTo>
                  <a:pt x="4993" y="1091"/>
                </a:lnTo>
                <a:lnTo>
                  <a:pt x="4988" y="1091"/>
                </a:lnTo>
                <a:lnTo>
                  <a:pt x="4877" y="1165"/>
                </a:lnTo>
                <a:lnTo>
                  <a:pt x="4774" y="1229"/>
                </a:lnTo>
                <a:lnTo>
                  <a:pt x="4666" y="1308"/>
                </a:lnTo>
                <a:lnTo>
                  <a:pt x="4443" y="1497"/>
                </a:lnTo>
                <a:lnTo>
                  <a:pt x="4335" y="1601"/>
                </a:lnTo>
                <a:lnTo>
                  <a:pt x="4227" y="1714"/>
                </a:lnTo>
                <a:lnTo>
                  <a:pt x="4120" y="1823"/>
                </a:lnTo>
                <a:lnTo>
                  <a:pt x="4043" y="1951"/>
                </a:lnTo>
                <a:lnTo>
                  <a:pt x="3996" y="2100"/>
                </a:lnTo>
                <a:lnTo>
                  <a:pt x="3950" y="2219"/>
                </a:lnTo>
                <a:lnTo>
                  <a:pt x="3969" y="2345"/>
                </a:lnTo>
                <a:lnTo>
                  <a:pt x="4054" y="2478"/>
                </a:lnTo>
                <a:lnTo>
                  <a:pt x="3916" y="2353"/>
                </a:lnTo>
                <a:lnTo>
                  <a:pt x="3916" y="2511"/>
                </a:lnTo>
                <a:lnTo>
                  <a:pt x="3921" y="2721"/>
                </a:lnTo>
                <a:lnTo>
                  <a:pt x="3929" y="2983"/>
                </a:lnTo>
                <a:lnTo>
                  <a:pt x="3940" y="3245"/>
                </a:lnTo>
                <a:lnTo>
                  <a:pt x="3980" y="3347"/>
                </a:lnTo>
                <a:lnTo>
                  <a:pt x="3960" y="3391"/>
                </a:lnTo>
                <a:lnTo>
                  <a:pt x="3919" y="4445"/>
                </a:lnTo>
                <a:lnTo>
                  <a:pt x="3770" y="7733"/>
                </a:lnTo>
                <a:lnTo>
                  <a:pt x="3739" y="8385"/>
                </a:lnTo>
                <a:lnTo>
                  <a:pt x="3705" y="9043"/>
                </a:lnTo>
                <a:lnTo>
                  <a:pt x="3669" y="9708"/>
                </a:lnTo>
                <a:lnTo>
                  <a:pt x="3633" y="10412"/>
                </a:lnTo>
                <a:lnTo>
                  <a:pt x="3598" y="11114"/>
                </a:lnTo>
                <a:lnTo>
                  <a:pt x="3564" y="11814"/>
                </a:lnTo>
                <a:lnTo>
                  <a:pt x="3500" y="13207"/>
                </a:lnTo>
                <a:lnTo>
                  <a:pt x="3465" y="13903"/>
                </a:lnTo>
                <a:lnTo>
                  <a:pt x="3427" y="14599"/>
                </a:lnTo>
                <a:lnTo>
                  <a:pt x="3409" y="14904"/>
                </a:lnTo>
                <a:lnTo>
                  <a:pt x="3409" y="20328"/>
                </a:lnTo>
                <a:lnTo>
                  <a:pt x="3389" y="19994"/>
                </a:lnTo>
                <a:lnTo>
                  <a:pt x="3390" y="20012"/>
                </a:lnTo>
                <a:lnTo>
                  <a:pt x="3409" y="20328"/>
                </a:lnTo>
                <a:lnTo>
                  <a:pt x="3409" y="14904"/>
                </a:lnTo>
                <a:lnTo>
                  <a:pt x="3158" y="17152"/>
                </a:lnTo>
                <a:lnTo>
                  <a:pt x="2701" y="18666"/>
                </a:lnTo>
                <a:lnTo>
                  <a:pt x="2189" y="19475"/>
                </a:lnTo>
                <a:lnTo>
                  <a:pt x="2013" y="19541"/>
                </a:lnTo>
                <a:lnTo>
                  <a:pt x="1952" y="19541"/>
                </a:lnTo>
                <a:lnTo>
                  <a:pt x="1753" y="18065"/>
                </a:lnTo>
                <a:lnTo>
                  <a:pt x="1754" y="16991"/>
                </a:lnTo>
                <a:lnTo>
                  <a:pt x="1767" y="16377"/>
                </a:lnTo>
                <a:lnTo>
                  <a:pt x="1777" y="16061"/>
                </a:lnTo>
                <a:lnTo>
                  <a:pt x="1789" y="15734"/>
                </a:lnTo>
                <a:lnTo>
                  <a:pt x="2352" y="4668"/>
                </a:lnTo>
                <a:lnTo>
                  <a:pt x="2366" y="4308"/>
                </a:lnTo>
                <a:lnTo>
                  <a:pt x="2368" y="4262"/>
                </a:lnTo>
                <a:lnTo>
                  <a:pt x="2377" y="3956"/>
                </a:lnTo>
                <a:lnTo>
                  <a:pt x="2378" y="3867"/>
                </a:lnTo>
                <a:lnTo>
                  <a:pt x="2380" y="3772"/>
                </a:lnTo>
                <a:lnTo>
                  <a:pt x="2381" y="3733"/>
                </a:lnTo>
                <a:lnTo>
                  <a:pt x="2383" y="3611"/>
                </a:lnTo>
                <a:lnTo>
                  <a:pt x="2382" y="2978"/>
                </a:lnTo>
                <a:lnTo>
                  <a:pt x="2287" y="1570"/>
                </a:lnTo>
                <a:lnTo>
                  <a:pt x="2248" y="1328"/>
                </a:lnTo>
                <a:lnTo>
                  <a:pt x="1835" y="201"/>
                </a:lnTo>
                <a:lnTo>
                  <a:pt x="1613" y="43"/>
                </a:lnTo>
                <a:lnTo>
                  <a:pt x="1591" y="43"/>
                </a:lnTo>
                <a:lnTo>
                  <a:pt x="1503" y="29"/>
                </a:lnTo>
                <a:lnTo>
                  <a:pt x="905" y="155"/>
                </a:lnTo>
                <a:lnTo>
                  <a:pt x="321" y="655"/>
                </a:lnTo>
                <a:lnTo>
                  <a:pt x="0" y="1417"/>
                </a:lnTo>
                <a:lnTo>
                  <a:pt x="102" y="1648"/>
                </a:lnTo>
                <a:lnTo>
                  <a:pt x="119" y="1667"/>
                </a:lnTo>
                <a:lnTo>
                  <a:pt x="193" y="1746"/>
                </a:lnTo>
                <a:lnTo>
                  <a:pt x="348" y="1667"/>
                </a:lnTo>
                <a:lnTo>
                  <a:pt x="429" y="1648"/>
                </a:lnTo>
                <a:lnTo>
                  <a:pt x="602" y="1648"/>
                </a:lnTo>
                <a:lnTo>
                  <a:pt x="672" y="1690"/>
                </a:lnTo>
                <a:lnTo>
                  <a:pt x="721" y="1773"/>
                </a:lnTo>
                <a:lnTo>
                  <a:pt x="772" y="1858"/>
                </a:lnTo>
                <a:lnTo>
                  <a:pt x="811" y="1966"/>
                </a:lnTo>
                <a:lnTo>
                  <a:pt x="842" y="2115"/>
                </a:lnTo>
                <a:lnTo>
                  <a:pt x="871" y="2241"/>
                </a:lnTo>
                <a:lnTo>
                  <a:pt x="892" y="2419"/>
                </a:lnTo>
                <a:lnTo>
                  <a:pt x="916" y="2865"/>
                </a:lnTo>
                <a:lnTo>
                  <a:pt x="922" y="3105"/>
                </a:lnTo>
                <a:lnTo>
                  <a:pt x="921" y="3611"/>
                </a:lnTo>
                <a:lnTo>
                  <a:pt x="919" y="3772"/>
                </a:lnTo>
                <a:lnTo>
                  <a:pt x="912" y="3971"/>
                </a:lnTo>
                <a:lnTo>
                  <a:pt x="907" y="4169"/>
                </a:lnTo>
                <a:lnTo>
                  <a:pt x="906" y="4188"/>
                </a:lnTo>
                <a:lnTo>
                  <a:pt x="896" y="4385"/>
                </a:lnTo>
                <a:lnTo>
                  <a:pt x="881" y="4594"/>
                </a:lnTo>
                <a:lnTo>
                  <a:pt x="288" y="16469"/>
                </a:lnTo>
                <a:lnTo>
                  <a:pt x="272" y="16652"/>
                </a:lnTo>
                <a:lnTo>
                  <a:pt x="265" y="16840"/>
                </a:lnTo>
                <a:lnTo>
                  <a:pt x="265" y="17560"/>
                </a:lnTo>
                <a:lnTo>
                  <a:pt x="287" y="18505"/>
                </a:lnTo>
                <a:lnTo>
                  <a:pt x="629" y="20573"/>
                </a:lnTo>
                <a:lnTo>
                  <a:pt x="1351" y="21495"/>
                </a:lnTo>
                <a:lnTo>
                  <a:pt x="1339" y="21495"/>
                </a:lnTo>
                <a:lnTo>
                  <a:pt x="1679" y="21560"/>
                </a:lnTo>
                <a:lnTo>
                  <a:pt x="1909" y="21532"/>
                </a:lnTo>
                <a:lnTo>
                  <a:pt x="2133" y="21447"/>
                </a:lnTo>
                <a:lnTo>
                  <a:pt x="2350" y="21306"/>
                </a:lnTo>
                <a:lnTo>
                  <a:pt x="2561" y="21108"/>
                </a:lnTo>
                <a:lnTo>
                  <a:pt x="2771" y="20889"/>
                </a:lnTo>
                <a:lnTo>
                  <a:pt x="2982" y="20686"/>
                </a:lnTo>
                <a:lnTo>
                  <a:pt x="3195" y="20499"/>
                </a:lnTo>
                <a:lnTo>
                  <a:pt x="3319" y="20400"/>
                </a:lnTo>
                <a:lnTo>
                  <a:pt x="3326" y="20443"/>
                </a:lnTo>
                <a:lnTo>
                  <a:pt x="3383" y="20744"/>
                </a:lnTo>
                <a:lnTo>
                  <a:pt x="3965" y="21590"/>
                </a:lnTo>
                <a:lnTo>
                  <a:pt x="4102" y="21566"/>
                </a:lnTo>
                <a:lnTo>
                  <a:pt x="4649" y="20965"/>
                </a:lnTo>
                <a:lnTo>
                  <a:pt x="5145" y="19994"/>
                </a:lnTo>
                <a:lnTo>
                  <a:pt x="5344" y="19579"/>
                </a:lnTo>
                <a:lnTo>
                  <a:pt x="5090" y="19568"/>
                </a:lnTo>
                <a:lnTo>
                  <a:pt x="4934" y="19541"/>
                </a:lnTo>
                <a:lnTo>
                  <a:pt x="4671" y="18896"/>
                </a:lnTo>
                <a:lnTo>
                  <a:pt x="5023" y="11912"/>
                </a:lnTo>
                <a:lnTo>
                  <a:pt x="5207" y="8281"/>
                </a:lnTo>
                <a:lnTo>
                  <a:pt x="5383" y="4809"/>
                </a:lnTo>
                <a:lnTo>
                  <a:pt x="5385" y="4779"/>
                </a:lnTo>
                <a:lnTo>
                  <a:pt x="5405" y="4385"/>
                </a:lnTo>
                <a:lnTo>
                  <a:pt x="5406" y="4376"/>
                </a:lnTo>
                <a:lnTo>
                  <a:pt x="5402" y="4385"/>
                </a:lnTo>
                <a:lnTo>
                  <a:pt x="5403" y="4376"/>
                </a:lnTo>
                <a:lnTo>
                  <a:pt x="5413" y="4188"/>
                </a:lnTo>
                <a:lnTo>
                  <a:pt x="5414" y="4169"/>
                </a:lnTo>
                <a:lnTo>
                  <a:pt x="5416" y="4084"/>
                </a:lnTo>
                <a:lnTo>
                  <a:pt x="5420" y="3867"/>
                </a:lnTo>
                <a:lnTo>
                  <a:pt x="5429" y="3540"/>
                </a:lnTo>
                <a:lnTo>
                  <a:pt x="5432" y="3287"/>
                </a:lnTo>
                <a:lnTo>
                  <a:pt x="5433" y="2478"/>
                </a:lnTo>
                <a:lnTo>
                  <a:pt x="5433" y="2333"/>
                </a:lnTo>
                <a:lnTo>
                  <a:pt x="5433" y="2333"/>
                </a:lnTo>
              </a:path>
              <a:path w="21600" h="21600">
                <a:moveTo>
                  <a:pt x="10872" y="15833"/>
                </a:moveTo>
                <a:lnTo>
                  <a:pt x="10871" y="15499"/>
                </a:lnTo>
                <a:lnTo>
                  <a:pt x="10813" y="15232"/>
                </a:lnTo>
                <a:lnTo>
                  <a:pt x="10581" y="15034"/>
                </a:lnTo>
                <a:lnTo>
                  <a:pt x="10487" y="14985"/>
                </a:lnTo>
                <a:lnTo>
                  <a:pt x="10416" y="14985"/>
                </a:lnTo>
                <a:lnTo>
                  <a:pt x="9806" y="15349"/>
                </a:lnTo>
                <a:lnTo>
                  <a:pt x="9500" y="15833"/>
                </a:lnTo>
                <a:lnTo>
                  <a:pt x="9488" y="15833"/>
                </a:lnTo>
                <a:lnTo>
                  <a:pt x="9453" y="15942"/>
                </a:lnTo>
                <a:lnTo>
                  <a:pt x="9432" y="16001"/>
                </a:lnTo>
                <a:lnTo>
                  <a:pt x="9381" y="16145"/>
                </a:lnTo>
                <a:lnTo>
                  <a:pt x="9356" y="16298"/>
                </a:lnTo>
                <a:lnTo>
                  <a:pt x="9356" y="16461"/>
                </a:lnTo>
                <a:lnTo>
                  <a:pt x="9347" y="16753"/>
                </a:lnTo>
                <a:lnTo>
                  <a:pt x="9055" y="18131"/>
                </a:lnTo>
                <a:lnTo>
                  <a:pt x="8505" y="19196"/>
                </a:lnTo>
                <a:lnTo>
                  <a:pt x="7952" y="19609"/>
                </a:lnTo>
                <a:lnTo>
                  <a:pt x="7863" y="19609"/>
                </a:lnTo>
                <a:lnTo>
                  <a:pt x="7795" y="19556"/>
                </a:lnTo>
                <a:lnTo>
                  <a:pt x="7748" y="19452"/>
                </a:lnTo>
                <a:lnTo>
                  <a:pt x="7700" y="19341"/>
                </a:lnTo>
                <a:lnTo>
                  <a:pt x="7676" y="19158"/>
                </a:lnTo>
                <a:lnTo>
                  <a:pt x="7678" y="18832"/>
                </a:lnTo>
                <a:lnTo>
                  <a:pt x="8395" y="4638"/>
                </a:lnTo>
                <a:lnTo>
                  <a:pt x="8409" y="4278"/>
                </a:lnTo>
                <a:lnTo>
                  <a:pt x="8420" y="3926"/>
                </a:lnTo>
                <a:lnTo>
                  <a:pt x="8426" y="3581"/>
                </a:lnTo>
                <a:lnTo>
                  <a:pt x="8426" y="2948"/>
                </a:lnTo>
                <a:lnTo>
                  <a:pt x="8340" y="1616"/>
                </a:lnTo>
                <a:lnTo>
                  <a:pt x="8331" y="1547"/>
                </a:lnTo>
                <a:lnTo>
                  <a:pt x="7969" y="304"/>
                </a:lnTo>
                <a:lnTo>
                  <a:pt x="7658" y="14"/>
                </a:lnTo>
                <a:lnTo>
                  <a:pt x="7640" y="14"/>
                </a:lnTo>
                <a:lnTo>
                  <a:pt x="7546" y="0"/>
                </a:lnTo>
                <a:lnTo>
                  <a:pt x="6949" y="133"/>
                </a:lnTo>
                <a:lnTo>
                  <a:pt x="6368" y="642"/>
                </a:lnTo>
                <a:lnTo>
                  <a:pt x="6043" y="1388"/>
                </a:lnTo>
                <a:lnTo>
                  <a:pt x="6148" y="1616"/>
                </a:lnTo>
                <a:lnTo>
                  <a:pt x="6239" y="1712"/>
                </a:lnTo>
                <a:lnTo>
                  <a:pt x="6315" y="1677"/>
                </a:lnTo>
                <a:lnTo>
                  <a:pt x="6392" y="1637"/>
                </a:lnTo>
                <a:lnTo>
                  <a:pt x="6482" y="1616"/>
                </a:lnTo>
                <a:lnTo>
                  <a:pt x="6641" y="1616"/>
                </a:lnTo>
                <a:lnTo>
                  <a:pt x="6715" y="1660"/>
                </a:lnTo>
                <a:lnTo>
                  <a:pt x="6764" y="1744"/>
                </a:lnTo>
                <a:lnTo>
                  <a:pt x="6815" y="1828"/>
                </a:lnTo>
                <a:lnTo>
                  <a:pt x="6855" y="1939"/>
                </a:lnTo>
                <a:lnTo>
                  <a:pt x="6885" y="2085"/>
                </a:lnTo>
                <a:lnTo>
                  <a:pt x="6914" y="2211"/>
                </a:lnTo>
                <a:lnTo>
                  <a:pt x="6936" y="2389"/>
                </a:lnTo>
                <a:lnTo>
                  <a:pt x="6959" y="2835"/>
                </a:lnTo>
                <a:lnTo>
                  <a:pt x="6965" y="3075"/>
                </a:lnTo>
                <a:lnTo>
                  <a:pt x="6965" y="3581"/>
                </a:lnTo>
                <a:lnTo>
                  <a:pt x="6962" y="3743"/>
                </a:lnTo>
                <a:lnTo>
                  <a:pt x="6955" y="3941"/>
                </a:lnTo>
                <a:lnTo>
                  <a:pt x="6950" y="4139"/>
                </a:lnTo>
                <a:lnTo>
                  <a:pt x="6940" y="4347"/>
                </a:lnTo>
                <a:lnTo>
                  <a:pt x="6925" y="4564"/>
                </a:lnTo>
                <a:lnTo>
                  <a:pt x="6247" y="18072"/>
                </a:lnTo>
                <a:lnTo>
                  <a:pt x="6238" y="18201"/>
                </a:lnTo>
                <a:lnTo>
                  <a:pt x="6232" y="18337"/>
                </a:lnTo>
                <a:lnTo>
                  <a:pt x="6231" y="18378"/>
                </a:lnTo>
                <a:lnTo>
                  <a:pt x="6226" y="18592"/>
                </a:lnTo>
                <a:lnTo>
                  <a:pt x="6226" y="19026"/>
                </a:lnTo>
                <a:lnTo>
                  <a:pt x="6234" y="19410"/>
                </a:lnTo>
                <a:lnTo>
                  <a:pt x="6475" y="21108"/>
                </a:lnTo>
                <a:lnTo>
                  <a:pt x="6956" y="21557"/>
                </a:lnTo>
                <a:lnTo>
                  <a:pt x="7552" y="21557"/>
                </a:lnTo>
                <a:lnTo>
                  <a:pt x="8245" y="21501"/>
                </a:lnTo>
                <a:lnTo>
                  <a:pt x="8970" y="21258"/>
                </a:lnTo>
                <a:lnTo>
                  <a:pt x="9666" y="20674"/>
                </a:lnTo>
                <a:lnTo>
                  <a:pt x="10286" y="19630"/>
                </a:lnTo>
                <a:lnTo>
                  <a:pt x="10722" y="17961"/>
                </a:lnTo>
                <a:lnTo>
                  <a:pt x="10871" y="16298"/>
                </a:lnTo>
                <a:lnTo>
                  <a:pt x="10872" y="16100"/>
                </a:lnTo>
                <a:lnTo>
                  <a:pt x="10872" y="15833"/>
                </a:lnTo>
                <a:lnTo>
                  <a:pt x="10872" y="15833"/>
                </a:lnTo>
              </a:path>
              <a:path w="21600" h="21600">
                <a:moveTo>
                  <a:pt x="16346" y="2055"/>
                </a:moveTo>
                <a:lnTo>
                  <a:pt x="16134" y="1106"/>
                </a:lnTo>
                <a:lnTo>
                  <a:pt x="16128" y="1085"/>
                </a:lnTo>
                <a:lnTo>
                  <a:pt x="16061" y="868"/>
                </a:lnTo>
                <a:lnTo>
                  <a:pt x="15974" y="680"/>
                </a:lnTo>
                <a:lnTo>
                  <a:pt x="15874" y="541"/>
                </a:lnTo>
                <a:lnTo>
                  <a:pt x="15774" y="398"/>
                </a:lnTo>
                <a:lnTo>
                  <a:pt x="15133" y="39"/>
                </a:lnTo>
                <a:lnTo>
                  <a:pt x="15032" y="29"/>
                </a:lnTo>
                <a:lnTo>
                  <a:pt x="14839" y="29"/>
                </a:lnTo>
                <a:lnTo>
                  <a:pt x="14744" y="57"/>
                </a:lnTo>
                <a:lnTo>
                  <a:pt x="14656" y="111"/>
                </a:lnTo>
                <a:lnTo>
                  <a:pt x="14569" y="161"/>
                </a:lnTo>
                <a:lnTo>
                  <a:pt x="14484" y="205"/>
                </a:lnTo>
                <a:lnTo>
                  <a:pt x="14401" y="245"/>
                </a:lnTo>
                <a:lnTo>
                  <a:pt x="14309" y="294"/>
                </a:lnTo>
                <a:lnTo>
                  <a:pt x="14221" y="358"/>
                </a:lnTo>
                <a:lnTo>
                  <a:pt x="14051" y="517"/>
                </a:lnTo>
                <a:lnTo>
                  <a:pt x="13969" y="588"/>
                </a:lnTo>
                <a:lnTo>
                  <a:pt x="13393" y="934"/>
                </a:lnTo>
                <a:lnTo>
                  <a:pt x="12707" y="1085"/>
                </a:lnTo>
                <a:lnTo>
                  <a:pt x="12313" y="1085"/>
                </a:lnTo>
                <a:lnTo>
                  <a:pt x="12120" y="1066"/>
                </a:lnTo>
                <a:lnTo>
                  <a:pt x="12020" y="1027"/>
                </a:lnTo>
                <a:lnTo>
                  <a:pt x="11922" y="957"/>
                </a:lnTo>
                <a:lnTo>
                  <a:pt x="11881" y="917"/>
                </a:lnTo>
                <a:lnTo>
                  <a:pt x="11839" y="883"/>
                </a:lnTo>
                <a:lnTo>
                  <a:pt x="11797" y="853"/>
                </a:lnTo>
                <a:lnTo>
                  <a:pt x="11756" y="819"/>
                </a:lnTo>
                <a:lnTo>
                  <a:pt x="11717" y="784"/>
                </a:lnTo>
                <a:lnTo>
                  <a:pt x="11679" y="749"/>
                </a:lnTo>
                <a:lnTo>
                  <a:pt x="11628" y="705"/>
                </a:lnTo>
                <a:lnTo>
                  <a:pt x="11578" y="670"/>
                </a:lnTo>
                <a:lnTo>
                  <a:pt x="11480" y="621"/>
                </a:lnTo>
                <a:lnTo>
                  <a:pt x="11434" y="609"/>
                </a:lnTo>
                <a:lnTo>
                  <a:pt x="11266" y="609"/>
                </a:lnTo>
                <a:lnTo>
                  <a:pt x="11017" y="1803"/>
                </a:lnTo>
                <a:lnTo>
                  <a:pt x="11017" y="2055"/>
                </a:lnTo>
                <a:lnTo>
                  <a:pt x="11401" y="3586"/>
                </a:lnTo>
                <a:lnTo>
                  <a:pt x="11797" y="3807"/>
                </a:lnTo>
                <a:lnTo>
                  <a:pt x="11957" y="3793"/>
                </a:lnTo>
                <a:lnTo>
                  <a:pt x="12522" y="3498"/>
                </a:lnTo>
                <a:lnTo>
                  <a:pt x="12802" y="3255"/>
                </a:lnTo>
                <a:lnTo>
                  <a:pt x="12903" y="3181"/>
                </a:lnTo>
                <a:lnTo>
                  <a:pt x="12943" y="3158"/>
                </a:lnTo>
                <a:lnTo>
                  <a:pt x="12942" y="3181"/>
                </a:lnTo>
                <a:lnTo>
                  <a:pt x="12074" y="18109"/>
                </a:lnTo>
                <a:lnTo>
                  <a:pt x="12066" y="18277"/>
                </a:lnTo>
                <a:lnTo>
                  <a:pt x="12060" y="18433"/>
                </a:lnTo>
                <a:lnTo>
                  <a:pt x="12053" y="18720"/>
                </a:lnTo>
                <a:lnTo>
                  <a:pt x="12053" y="19123"/>
                </a:lnTo>
                <a:lnTo>
                  <a:pt x="12061" y="19534"/>
                </a:lnTo>
                <a:lnTo>
                  <a:pt x="12305" y="21160"/>
                </a:lnTo>
                <a:lnTo>
                  <a:pt x="12788" y="21590"/>
                </a:lnTo>
                <a:lnTo>
                  <a:pt x="12926" y="21566"/>
                </a:lnTo>
                <a:lnTo>
                  <a:pt x="13477" y="20965"/>
                </a:lnTo>
                <a:lnTo>
                  <a:pt x="14177" y="19579"/>
                </a:lnTo>
                <a:lnTo>
                  <a:pt x="13920" y="19568"/>
                </a:lnTo>
                <a:lnTo>
                  <a:pt x="13719" y="19534"/>
                </a:lnTo>
                <a:lnTo>
                  <a:pt x="13725" y="19534"/>
                </a:lnTo>
                <a:lnTo>
                  <a:pt x="13606" y="19483"/>
                </a:lnTo>
                <a:lnTo>
                  <a:pt x="13550" y="19408"/>
                </a:lnTo>
                <a:lnTo>
                  <a:pt x="13521" y="19294"/>
                </a:lnTo>
                <a:lnTo>
                  <a:pt x="13507" y="19123"/>
                </a:lnTo>
                <a:lnTo>
                  <a:pt x="13507" y="18896"/>
                </a:lnTo>
                <a:lnTo>
                  <a:pt x="14184" y="2798"/>
                </a:lnTo>
                <a:lnTo>
                  <a:pt x="14186" y="2775"/>
                </a:lnTo>
                <a:lnTo>
                  <a:pt x="14220" y="1951"/>
                </a:lnTo>
                <a:lnTo>
                  <a:pt x="14220" y="2286"/>
                </a:lnTo>
                <a:lnTo>
                  <a:pt x="14263" y="2286"/>
                </a:lnTo>
                <a:lnTo>
                  <a:pt x="14304" y="2276"/>
                </a:lnTo>
                <a:lnTo>
                  <a:pt x="14388" y="2236"/>
                </a:lnTo>
                <a:lnTo>
                  <a:pt x="14422" y="2226"/>
                </a:lnTo>
                <a:lnTo>
                  <a:pt x="14536" y="2226"/>
                </a:lnTo>
                <a:lnTo>
                  <a:pt x="14605" y="2253"/>
                </a:lnTo>
                <a:lnTo>
                  <a:pt x="14656" y="2308"/>
                </a:lnTo>
                <a:lnTo>
                  <a:pt x="14709" y="2362"/>
                </a:lnTo>
                <a:lnTo>
                  <a:pt x="14755" y="2442"/>
                </a:lnTo>
                <a:lnTo>
                  <a:pt x="14796" y="2546"/>
                </a:lnTo>
                <a:lnTo>
                  <a:pt x="14837" y="2644"/>
                </a:lnTo>
                <a:lnTo>
                  <a:pt x="14879" y="2775"/>
                </a:lnTo>
                <a:lnTo>
                  <a:pt x="14921" y="2939"/>
                </a:lnTo>
                <a:lnTo>
                  <a:pt x="14963" y="3097"/>
                </a:lnTo>
                <a:lnTo>
                  <a:pt x="15013" y="3290"/>
                </a:lnTo>
                <a:lnTo>
                  <a:pt x="15069" y="3518"/>
                </a:lnTo>
                <a:lnTo>
                  <a:pt x="15130" y="3731"/>
                </a:lnTo>
                <a:lnTo>
                  <a:pt x="15229" y="3837"/>
                </a:lnTo>
                <a:lnTo>
                  <a:pt x="15426" y="3837"/>
                </a:lnTo>
                <a:lnTo>
                  <a:pt x="15513" y="3807"/>
                </a:lnTo>
                <a:lnTo>
                  <a:pt x="15510" y="3807"/>
                </a:lnTo>
                <a:lnTo>
                  <a:pt x="15703" y="3701"/>
                </a:lnTo>
                <a:lnTo>
                  <a:pt x="16297" y="2869"/>
                </a:lnTo>
                <a:lnTo>
                  <a:pt x="16346" y="2605"/>
                </a:lnTo>
                <a:lnTo>
                  <a:pt x="16346" y="2226"/>
                </a:lnTo>
                <a:lnTo>
                  <a:pt x="16346" y="2055"/>
                </a:lnTo>
                <a:lnTo>
                  <a:pt x="16346" y="2055"/>
                </a:lnTo>
              </a:path>
              <a:path w="21600" h="21600">
                <a:moveTo>
                  <a:pt x="21593" y="4394"/>
                </a:moveTo>
                <a:lnTo>
                  <a:pt x="21422" y="2478"/>
                </a:lnTo>
                <a:lnTo>
                  <a:pt x="20986" y="1121"/>
                </a:lnTo>
                <a:lnTo>
                  <a:pt x="20402" y="319"/>
                </a:lnTo>
                <a:lnTo>
                  <a:pt x="19760" y="59"/>
                </a:lnTo>
                <a:lnTo>
                  <a:pt x="19547" y="78"/>
                </a:lnTo>
                <a:lnTo>
                  <a:pt x="18899" y="363"/>
                </a:lnTo>
                <a:lnTo>
                  <a:pt x="18293" y="1020"/>
                </a:lnTo>
                <a:lnTo>
                  <a:pt x="17788" y="2085"/>
                </a:lnTo>
                <a:lnTo>
                  <a:pt x="17427" y="3611"/>
                </a:lnTo>
                <a:lnTo>
                  <a:pt x="17299" y="5611"/>
                </a:lnTo>
                <a:lnTo>
                  <a:pt x="17304" y="6079"/>
                </a:lnTo>
                <a:lnTo>
                  <a:pt x="17437" y="7741"/>
                </a:lnTo>
                <a:lnTo>
                  <a:pt x="17778" y="9474"/>
                </a:lnTo>
                <a:lnTo>
                  <a:pt x="18786" y="12610"/>
                </a:lnTo>
                <a:lnTo>
                  <a:pt x="18866" y="12892"/>
                </a:lnTo>
                <a:lnTo>
                  <a:pt x="19179" y="14413"/>
                </a:lnTo>
                <a:lnTo>
                  <a:pt x="19304" y="16157"/>
                </a:lnTo>
                <a:lnTo>
                  <a:pt x="19300" y="16410"/>
                </a:lnTo>
                <a:lnTo>
                  <a:pt x="19131" y="18127"/>
                </a:lnTo>
                <a:lnTo>
                  <a:pt x="18732" y="19470"/>
                </a:lnTo>
                <a:lnTo>
                  <a:pt x="18625" y="19579"/>
                </a:lnTo>
                <a:lnTo>
                  <a:pt x="18399" y="19579"/>
                </a:lnTo>
                <a:lnTo>
                  <a:pt x="18020" y="18280"/>
                </a:lnTo>
                <a:lnTo>
                  <a:pt x="17938" y="16865"/>
                </a:lnTo>
                <a:lnTo>
                  <a:pt x="17938" y="16439"/>
                </a:lnTo>
                <a:lnTo>
                  <a:pt x="18018" y="14453"/>
                </a:lnTo>
                <a:lnTo>
                  <a:pt x="18100" y="13498"/>
                </a:lnTo>
                <a:lnTo>
                  <a:pt x="18106" y="13354"/>
                </a:lnTo>
                <a:lnTo>
                  <a:pt x="18106" y="12835"/>
                </a:lnTo>
                <a:lnTo>
                  <a:pt x="18066" y="12572"/>
                </a:lnTo>
                <a:lnTo>
                  <a:pt x="17908" y="12216"/>
                </a:lnTo>
                <a:lnTo>
                  <a:pt x="17814" y="12127"/>
                </a:lnTo>
                <a:lnTo>
                  <a:pt x="17636" y="12127"/>
                </a:lnTo>
                <a:lnTo>
                  <a:pt x="17048" y="12671"/>
                </a:lnTo>
                <a:lnTo>
                  <a:pt x="16939" y="12795"/>
                </a:lnTo>
                <a:lnTo>
                  <a:pt x="16424" y="13844"/>
                </a:lnTo>
                <a:lnTo>
                  <a:pt x="16328" y="15036"/>
                </a:lnTo>
                <a:lnTo>
                  <a:pt x="16334" y="15708"/>
                </a:lnTo>
                <a:lnTo>
                  <a:pt x="16432" y="17582"/>
                </a:lnTo>
                <a:lnTo>
                  <a:pt x="16661" y="19191"/>
                </a:lnTo>
                <a:lnTo>
                  <a:pt x="17033" y="20464"/>
                </a:lnTo>
                <a:lnTo>
                  <a:pt x="17562" y="21302"/>
                </a:lnTo>
                <a:lnTo>
                  <a:pt x="18257" y="21590"/>
                </a:lnTo>
                <a:lnTo>
                  <a:pt x="18488" y="21565"/>
                </a:lnTo>
                <a:lnTo>
                  <a:pt x="19187" y="21197"/>
                </a:lnTo>
                <a:lnTo>
                  <a:pt x="19850" y="20366"/>
                </a:lnTo>
                <a:lnTo>
                  <a:pt x="20411" y="19083"/>
                </a:lnTo>
                <a:lnTo>
                  <a:pt x="20812" y="17375"/>
                </a:lnTo>
                <a:lnTo>
                  <a:pt x="20955" y="15282"/>
                </a:lnTo>
                <a:lnTo>
                  <a:pt x="20949" y="14851"/>
                </a:lnTo>
                <a:lnTo>
                  <a:pt x="20808" y="13275"/>
                </a:lnTo>
                <a:lnTo>
                  <a:pt x="20530" y="11867"/>
                </a:lnTo>
                <a:lnTo>
                  <a:pt x="20080" y="10247"/>
                </a:lnTo>
                <a:lnTo>
                  <a:pt x="19498" y="8416"/>
                </a:lnTo>
                <a:lnTo>
                  <a:pt x="19381" y="8000"/>
                </a:lnTo>
                <a:lnTo>
                  <a:pt x="19062" y="6650"/>
                </a:lnTo>
                <a:lnTo>
                  <a:pt x="18868" y="4668"/>
                </a:lnTo>
                <a:lnTo>
                  <a:pt x="18868" y="4356"/>
                </a:lnTo>
                <a:lnTo>
                  <a:pt x="19147" y="2729"/>
                </a:lnTo>
                <a:lnTo>
                  <a:pt x="19505" y="2197"/>
                </a:lnTo>
                <a:lnTo>
                  <a:pt x="19612" y="2197"/>
                </a:lnTo>
                <a:lnTo>
                  <a:pt x="20153" y="2887"/>
                </a:lnTo>
                <a:lnTo>
                  <a:pt x="20346" y="4579"/>
                </a:lnTo>
                <a:lnTo>
                  <a:pt x="20336" y="5247"/>
                </a:lnTo>
                <a:lnTo>
                  <a:pt x="20344" y="5569"/>
                </a:lnTo>
                <a:lnTo>
                  <a:pt x="20728" y="6821"/>
                </a:lnTo>
                <a:lnTo>
                  <a:pt x="20856" y="6850"/>
                </a:lnTo>
                <a:lnTo>
                  <a:pt x="20963" y="6850"/>
                </a:lnTo>
                <a:lnTo>
                  <a:pt x="21447" y="5739"/>
                </a:lnTo>
                <a:lnTo>
                  <a:pt x="21593" y="4651"/>
                </a:lnTo>
                <a:lnTo>
                  <a:pt x="21593" y="4394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96" name="曲线"/>
          <p:cNvSpPr>
            <a:spLocks/>
          </p:cNvSpPr>
          <p:nvPr/>
        </p:nvSpPr>
        <p:spPr>
          <a:xfrm rot="0">
            <a:off x="3930332" y="1024000"/>
            <a:ext cx="1264284" cy="51562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273" y="19560"/>
                </a:moveTo>
                <a:lnTo>
                  <a:pt x="6615" y="19502"/>
                </a:lnTo>
                <a:lnTo>
                  <a:pt x="6271" y="17946"/>
                </a:lnTo>
                <a:lnTo>
                  <a:pt x="6029" y="14681"/>
                </a:lnTo>
                <a:lnTo>
                  <a:pt x="5954" y="13674"/>
                </a:lnTo>
                <a:lnTo>
                  <a:pt x="5884" y="12726"/>
                </a:lnTo>
                <a:lnTo>
                  <a:pt x="5859" y="12382"/>
                </a:lnTo>
                <a:lnTo>
                  <a:pt x="4486" y="12382"/>
                </a:lnTo>
                <a:lnTo>
                  <a:pt x="4337" y="12382"/>
                </a:lnTo>
                <a:lnTo>
                  <a:pt x="3623" y="12638"/>
                </a:lnTo>
                <a:lnTo>
                  <a:pt x="3110" y="12968"/>
                </a:lnTo>
                <a:lnTo>
                  <a:pt x="3216" y="12430"/>
                </a:lnTo>
                <a:lnTo>
                  <a:pt x="3555" y="10602"/>
                </a:lnTo>
                <a:lnTo>
                  <a:pt x="3850" y="8699"/>
                </a:lnTo>
                <a:lnTo>
                  <a:pt x="3943" y="7968"/>
                </a:lnTo>
                <a:lnTo>
                  <a:pt x="3970" y="7757"/>
                </a:lnTo>
                <a:lnTo>
                  <a:pt x="4172" y="9543"/>
                </a:lnTo>
                <a:lnTo>
                  <a:pt x="4299" y="11116"/>
                </a:lnTo>
                <a:lnTo>
                  <a:pt x="4332" y="11986"/>
                </a:lnTo>
                <a:lnTo>
                  <a:pt x="4337" y="12371"/>
                </a:lnTo>
                <a:lnTo>
                  <a:pt x="4486" y="12371"/>
                </a:lnTo>
                <a:lnTo>
                  <a:pt x="5858" y="12371"/>
                </a:lnTo>
                <a:lnTo>
                  <a:pt x="5456" y="6944"/>
                </a:lnTo>
                <a:lnTo>
                  <a:pt x="5301" y="5217"/>
                </a:lnTo>
                <a:lnTo>
                  <a:pt x="5072" y="3313"/>
                </a:lnTo>
                <a:lnTo>
                  <a:pt x="4778" y="1619"/>
                </a:lnTo>
                <a:lnTo>
                  <a:pt x="4323" y="400"/>
                </a:lnTo>
                <a:lnTo>
                  <a:pt x="3940" y="133"/>
                </a:lnTo>
                <a:lnTo>
                  <a:pt x="3922" y="133"/>
                </a:lnTo>
                <a:lnTo>
                  <a:pt x="3807" y="118"/>
                </a:lnTo>
                <a:lnTo>
                  <a:pt x="3088" y="247"/>
                </a:lnTo>
                <a:lnTo>
                  <a:pt x="2394" y="748"/>
                </a:lnTo>
                <a:lnTo>
                  <a:pt x="2001" y="1502"/>
                </a:lnTo>
                <a:lnTo>
                  <a:pt x="2141" y="1632"/>
                </a:lnTo>
                <a:lnTo>
                  <a:pt x="2268" y="1725"/>
                </a:lnTo>
                <a:lnTo>
                  <a:pt x="2381" y="1780"/>
                </a:lnTo>
                <a:lnTo>
                  <a:pt x="2481" y="1799"/>
                </a:lnTo>
                <a:lnTo>
                  <a:pt x="2608" y="1815"/>
                </a:lnTo>
                <a:lnTo>
                  <a:pt x="2724" y="1863"/>
                </a:lnTo>
                <a:lnTo>
                  <a:pt x="2830" y="1945"/>
                </a:lnTo>
                <a:lnTo>
                  <a:pt x="2925" y="2058"/>
                </a:lnTo>
                <a:lnTo>
                  <a:pt x="3046" y="2225"/>
                </a:lnTo>
                <a:lnTo>
                  <a:pt x="3106" y="2527"/>
                </a:lnTo>
                <a:lnTo>
                  <a:pt x="3106" y="3237"/>
                </a:lnTo>
                <a:lnTo>
                  <a:pt x="3087" y="3516"/>
                </a:lnTo>
                <a:lnTo>
                  <a:pt x="3049" y="3798"/>
                </a:lnTo>
                <a:lnTo>
                  <a:pt x="3013" y="4072"/>
                </a:lnTo>
                <a:lnTo>
                  <a:pt x="2968" y="4348"/>
                </a:lnTo>
                <a:lnTo>
                  <a:pt x="2913" y="4620"/>
                </a:lnTo>
                <a:lnTo>
                  <a:pt x="236" y="18405"/>
                </a:lnTo>
                <a:lnTo>
                  <a:pt x="169" y="18743"/>
                </a:lnTo>
                <a:lnTo>
                  <a:pt x="115" y="19056"/>
                </a:lnTo>
                <a:lnTo>
                  <a:pt x="113" y="19069"/>
                </a:lnTo>
                <a:lnTo>
                  <a:pt x="22" y="19708"/>
                </a:lnTo>
                <a:lnTo>
                  <a:pt x="0" y="20036"/>
                </a:lnTo>
                <a:lnTo>
                  <a:pt x="0" y="20816"/>
                </a:lnTo>
                <a:lnTo>
                  <a:pt x="52" y="21120"/>
                </a:lnTo>
                <a:lnTo>
                  <a:pt x="156" y="21278"/>
                </a:lnTo>
                <a:lnTo>
                  <a:pt x="263" y="21430"/>
                </a:lnTo>
                <a:lnTo>
                  <a:pt x="387" y="21507"/>
                </a:lnTo>
                <a:lnTo>
                  <a:pt x="629" y="21507"/>
                </a:lnTo>
                <a:lnTo>
                  <a:pt x="1415" y="21036"/>
                </a:lnTo>
                <a:lnTo>
                  <a:pt x="1648" y="20671"/>
                </a:lnTo>
                <a:lnTo>
                  <a:pt x="1761" y="20468"/>
                </a:lnTo>
                <a:lnTo>
                  <a:pt x="1839" y="20216"/>
                </a:lnTo>
                <a:lnTo>
                  <a:pt x="1884" y="19915"/>
                </a:lnTo>
                <a:lnTo>
                  <a:pt x="1912" y="19748"/>
                </a:lnTo>
                <a:lnTo>
                  <a:pt x="1937" y="19577"/>
                </a:lnTo>
                <a:lnTo>
                  <a:pt x="1981" y="19232"/>
                </a:lnTo>
                <a:lnTo>
                  <a:pt x="2008" y="19069"/>
                </a:lnTo>
                <a:lnTo>
                  <a:pt x="2041" y="18916"/>
                </a:lnTo>
                <a:lnTo>
                  <a:pt x="2129" y="18397"/>
                </a:lnTo>
                <a:lnTo>
                  <a:pt x="2218" y="17883"/>
                </a:lnTo>
                <a:lnTo>
                  <a:pt x="2308" y="17375"/>
                </a:lnTo>
                <a:lnTo>
                  <a:pt x="2400" y="16873"/>
                </a:lnTo>
                <a:lnTo>
                  <a:pt x="2488" y="16368"/>
                </a:lnTo>
                <a:lnTo>
                  <a:pt x="2565" y="15854"/>
                </a:lnTo>
                <a:lnTo>
                  <a:pt x="2631" y="15331"/>
                </a:lnTo>
                <a:lnTo>
                  <a:pt x="2658" y="15079"/>
                </a:lnTo>
                <a:lnTo>
                  <a:pt x="2791" y="15002"/>
                </a:lnTo>
                <a:lnTo>
                  <a:pt x="3398" y="14725"/>
                </a:lnTo>
                <a:lnTo>
                  <a:pt x="3450" y="14710"/>
                </a:lnTo>
                <a:lnTo>
                  <a:pt x="3579" y="14689"/>
                </a:lnTo>
                <a:lnTo>
                  <a:pt x="3707" y="14681"/>
                </a:lnTo>
                <a:lnTo>
                  <a:pt x="3870" y="14681"/>
                </a:lnTo>
                <a:lnTo>
                  <a:pt x="4003" y="14740"/>
                </a:lnTo>
                <a:lnTo>
                  <a:pt x="4106" y="14859"/>
                </a:lnTo>
                <a:lnTo>
                  <a:pt x="4211" y="14972"/>
                </a:lnTo>
                <a:lnTo>
                  <a:pt x="4293" y="15120"/>
                </a:lnTo>
                <a:lnTo>
                  <a:pt x="4353" y="15303"/>
                </a:lnTo>
                <a:lnTo>
                  <a:pt x="4416" y="15486"/>
                </a:lnTo>
                <a:lnTo>
                  <a:pt x="4465" y="15715"/>
                </a:lnTo>
                <a:lnTo>
                  <a:pt x="4501" y="15991"/>
                </a:lnTo>
                <a:lnTo>
                  <a:pt x="4538" y="16263"/>
                </a:lnTo>
                <a:lnTo>
                  <a:pt x="4563" y="16556"/>
                </a:lnTo>
                <a:lnTo>
                  <a:pt x="4577" y="16873"/>
                </a:lnTo>
                <a:lnTo>
                  <a:pt x="4628" y="17946"/>
                </a:lnTo>
                <a:lnTo>
                  <a:pt x="4756" y="19502"/>
                </a:lnTo>
                <a:lnTo>
                  <a:pt x="4820" y="19934"/>
                </a:lnTo>
                <a:lnTo>
                  <a:pt x="5281" y="21392"/>
                </a:lnTo>
                <a:lnTo>
                  <a:pt x="5697" y="21596"/>
                </a:lnTo>
                <a:lnTo>
                  <a:pt x="5855" y="21571"/>
                </a:lnTo>
                <a:lnTo>
                  <a:pt x="6494" y="20951"/>
                </a:lnTo>
                <a:lnTo>
                  <a:pt x="6971" y="20129"/>
                </a:lnTo>
                <a:lnTo>
                  <a:pt x="7273" y="19560"/>
                </a:lnTo>
                <a:lnTo>
                  <a:pt x="7273" y="19560"/>
                </a:lnTo>
              </a:path>
              <a:path w="21600" h="21600">
                <a:moveTo>
                  <a:pt x="14418" y="2297"/>
                </a:moveTo>
                <a:lnTo>
                  <a:pt x="14065" y="1058"/>
                </a:lnTo>
                <a:lnTo>
                  <a:pt x="14012" y="1058"/>
                </a:lnTo>
                <a:lnTo>
                  <a:pt x="13319" y="1443"/>
                </a:lnTo>
                <a:lnTo>
                  <a:pt x="12699" y="2006"/>
                </a:lnTo>
                <a:lnTo>
                  <a:pt x="12621" y="2236"/>
                </a:lnTo>
                <a:lnTo>
                  <a:pt x="12621" y="2769"/>
                </a:lnTo>
                <a:lnTo>
                  <a:pt x="12633" y="2963"/>
                </a:lnTo>
                <a:lnTo>
                  <a:pt x="12658" y="3117"/>
                </a:lnTo>
                <a:lnTo>
                  <a:pt x="12688" y="3176"/>
                </a:lnTo>
                <a:lnTo>
                  <a:pt x="12692" y="3203"/>
                </a:lnTo>
                <a:lnTo>
                  <a:pt x="12673" y="3203"/>
                </a:lnTo>
                <a:lnTo>
                  <a:pt x="12671" y="3643"/>
                </a:lnTo>
                <a:lnTo>
                  <a:pt x="12669" y="3741"/>
                </a:lnTo>
                <a:lnTo>
                  <a:pt x="12653" y="4076"/>
                </a:lnTo>
                <a:lnTo>
                  <a:pt x="12641" y="4249"/>
                </a:lnTo>
                <a:lnTo>
                  <a:pt x="12624" y="4427"/>
                </a:lnTo>
                <a:lnTo>
                  <a:pt x="12623" y="4450"/>
                </a:lnTo>
                <a:lnTo>
                  <a:pt x="12621" y="4487"/>
                </a:lnTo>
                <a:lnTo>
                  <a:pt x="12558" y="5587"/>
                </a:lnTo>
                <a:lnTo>
                  <a:pt x="12493" y="6742"/>
                </a:lnTo>
                <a:lnTo>
                  <a:pt x="12430" y="7909"/>
                </a:lnTo>
                <a:lnTo>
                  <a:pt x="12371" y="9040"/>
                </a:lnTo>
                <a:lnTo>
                  <a:pt x="12309" y="10181"/>
                </a:lnTo>
                <a:lnTo>
                  <a:pt x="12242" y="11325"/>
                </a:lnTo>
                <a:lnTo>
                  <a:pt x="12181" y="12309"/>
                </a:lnTo>
                <a:lnTo>
                  <a:pt x="12170" y="12472"/>
                </a:lnTo>
                <a:lnTo>
                  <a:pt x="12167" y="12520"/>
                </a:lnTo>
                <a:lnTo>
                  <a:pt x="12181" y="12309"/>
                </a:lnTo>
                <a:lnTo>
                  <a:pt x="12089" y="11675"/>
                </a:lnTo>
                <a:lnTo>
                  <a:pt x="11824" y="9795"/>
                </a:lnTo>
                <a:lnTo>
                  <a:pt x="11566" y="7893"/>
                </a:lnTo>
                <a:lnTo>
                  <a:pt x="11386" y="6537"/>
                </a:lnTo>
                <a:lnTo>
                  <a:pt x="11317" y="6011"/>
                </a:lnTo>
                <a:lnTo>
                  <a:pt x="11134" y="4597"/>
                </a:lnTo>
                <a:lnTo>
                  <a:pt x="10921" y="2954"/>
                </a:lnTo>
                <a:lnTo>
                  <a:pt x="10907" y="2820"/>
                </a:lnTo>
                <a:lnTo>
                  <a:pt x="10892" y="2682"/>
                </a:lnTo>
                <a:lnTo>
                  <a:pt x="10876" y="2539"/>
                </a:lnTo>
                <a:lnTo>
                  <a:pt x="10859" y="2383"/>
                </a:lnTo>
                <a:lnTo>
                  <a:pt x="10502" y="614"/>
                </a:lnTo>
                <a:lnTo>
                  <a:pt x="9822" y="0"/>
                </a:lnTo>
                <a:lnTo>
                  <a:pt x="9584" y="14"/>
                </a:lnTo>
                <a:lnTo>
                  <a:pt x="8850" y="236"/>
                </a:lnTo>
                <a:lnTo>
                  <a:pt x="8181" y="987"/>
                </a:lnTo>
                <a:lnTo>
                  <a:pt x="7992" y="1414"/>
                </a:lnTo>
                <a:lnTo>
                  <a:pt x="8114" y="1643"/>
                </a:lnTo>
                <a:lnTo>
                  <a:pt x="8135" y="1663"/>
                </a:lnTo>
                <a:lnTo>
                  <a:pt x="8224" y="1742"/>
                </a:lnTo>
                <a:lnTo>
                  <a:pt x="8415" y="1663"/>
                </a:lnTo>
                <a:lnTo>
                  <a:pt x="8509" y="1643"/>
                </a:lnTo>
                <a:lnTo>
                  <a:pt x="8708" y="1643"/>
                </a:lnTo>
                <a:lnTo>
                  <a:pt x="8781" y="1677"/>
                </a:lnTo>
                <a:lnTo>
                  <a:pt x="8788" y="1677"/>
                </a:lnTo>
                <a:lnTo>
                  <a:pt x="8850" y="1762"/>
                </a:lnTo>
                <a:lnTo>
                  <a:pt x="8910" y="1835"/>
                </a:lnTo>
                <a:lnTo>
                  <a:pt x="8958" y="1939"/>
                </a:lnTo>
                <a:lnTo>
                  <a:pt x="9026" y="2206"/>
                </a:lnTo>
                <a:lnTo>
                  <a:pt x="9050" y="2383"/>
                </a:lnTo>
                <a:lnTo>
                  <a:pt x="9051" y="2391"/>
                </a:lnTo>
                <a:lnTo>
                  <a:pt x="9079" y="2828"/>
                </a:lnTo>
                <a:lnTo>
                  <a:pt x="9086" y="3067"/>
                </a:lnTo>
                <a:lnTo>
                  <a:pt x="9086" y="3324"/>
                </a:lnTo>
                <a:lnTo>
                  <a:pt x="9081" y="3643"/>
                </a:lnTo>
                <a:lnTo>
                  <a:pt x="9068" y="4031"/>
                </a:lnTo>
                <a:lnTo>
                  <a:pt x="9047" y="4487"/>
                </a:lnTo>
                <a:lnTo>
                  <a:pt x="9016" y="5012"/>
                </a:lnTo>
                <a:lnTo>
                  <a:pt x="9228" y="4597"/>
                </a:lnTo>
                <a:lnTo>
                  <a:pt x="8246" y="18116"/>
                </a:lnTo>
                <a:lnTo>
                  <a:pt x="8213" y="18778"/>
                </a:lnTo>
                <a:lnTo>
                  <a:pt x="8212" y="18820"/>
                </a:lnTo>
                <a:lnTo>
                  <a:pt x="8199" y="19271"/>
                </a:lnTo>
                <a:lnTo>
                  <a:pt x="8197" y="19396"/>
                </a:lnTo>
                <a:lnTo>
                  <a:pt x="8195" y="19530"/>
                </a:lnTo>
                <a:lnTo>
                  <a:pt x="8195" y="20352"/>
                </a:lnTo>
                <a:lnTo>
                  <a:pt x="8205" y="20513"/>
                </a:lnTo>
                <a:lnTo>
                  <a:pt x="8207" y="20526"/>
                </a:lnTo>
                <a:lnTo>
                  <a:pt x="8226" y="20692"/>
                </a:lnTo>
                <a:lnTo>
                  <a:pt x="8269" y="21019"/>
                </a:lnTo>
                <a:lnTo>
                  <a:pt x="8337" y="21257"/>
                </a:lnTo>
                <a:lnTo>
                  <a:pt x="8431" y="21400"/>
                </a:lnTo>
                <a:lnTo>
                  <a:pt x="8548" y="21448"/>
                </a:lnTo>
                <a:lnTo>
                  <a:pt x="8625" y="21448"/>
                </a:lnTo>
                <a:lnTo>
                  <a:pt x="9372" y="21055"/>
                </a:lnTo>
                <a:lnTo>
                  <a:pt x="9991" y="20221"/>
                </a:lnTo>
                <a:lnTo>
                  <a:pt x="9991" y="19910"/>
                </a:lnTo>
                <a:lnTo>
                  <a:pt x="9995" y="19824"/>
                </a:lnTo>
                <a:lnTo>
                  <a:pt x="10006" y="19602"/>
                </a:lnTo>
                <a:lnTo>
                  <a:pt x="9991" y="19474"/>
                </a:lnTo>
                <a:lnTo>
                  <a:pt x="9957" y="19338"/>
                </a:lnTo>
                <a:lnTo>
                  <a:pt x="9955" y="19330"/>
                </a:lnTo>
                <a:lnTo>
                  <a:pt x="9956" y="19005"/>
                </a:lnTo>
                <a:lnTo>
                  <a:pt x="9959" y="18778"/>
                </a:lnTo>
                <a:lnTo>
                  <a:pt x="9961" y="18704"/>
                </a:lnTo>
                <a:lnTo>
                  <a:pt x="9975" y="18190"/>
                </a:lnTo>
                <a:lnTo>
                  <a:pt x="9986" y="17909"/>
                </a:lnTo>
                <a:lnTo>
                  <a:pt x="10001" y="17642"/>
                </a:lnTo>
                <a:lnTo>
                  <a:pt x="10089" y="16369"/>
                </a:lnTo>
                <a:lnTo>
                  <a:pt x="10169" y="15093"/>
                </a:lnTo>
                <a:lnTo>
                  <a:pt x="10239" y="13818"/>
                </a:lnTo>
                <a:lnTo>
                  <a:pt x="10300" y="12520"/>
                </a:lnTo>
                <a:lnTo>
                  <a:pt x="10302" y="12472"/>
                </a:lnTo>
                <a:lnTo>
                  <a:pt x="10348" y="11261"/>
                </a:lnTo>
                <a:lnTo>
                  <a:pt x="10350" y="11184"/>
                </a:lnTo>
                <a:lnTo>
                  <a:pt x="10382" y="10023"/>
                </a:lnTo>
                <a:lnTo>
                  <a:pt x="10435" y="10546"/>
                </a:lnTo>
                <a:lnTo>
                  <a:pt x="10502" y="11184"/>
                </a:lnTo>
                <a:lnTo>
                  <a:pt x="10729" y="13202"/>
                </a:lnTo>
                <a:lnTo>
                  <a:pt x="10986" y="15283"/>
                </a:lnTo>
                <a:lnTo>
                  <a:pt x="11260" y="17250"/>
                </a:lnTo>
                <a:lnTo>
                  <a:pt x="11553" y="19005"/>
                </a:lnTo>
                <a:lnTo>
                  <a:pt x="11863" y="20415"/>
                </a:lnTo>
                <a:lnTo>
                  <a:pt x="12511" y="21448"/>
                </a:lnTo>
                <a:lnTo>
                  <a:pt x="12616" y="21477"/>
                </a:lnTo>
                <a:lnTo>
                  <a:pt x="12691" y="21477"/>
                </a:lnTo>
                <a:lnTo>
                  <a:pt x="13485" y="20875"/>
                </a:lnTo>
                <a:lnTo>
                  <a:pt x="14267" y="19501"/>
                </a:lnTo>
                <a:lnTo>
                  <a:pt x="13983" y="19489"/>
                </a:lnTo>
                <a:lnTo>
                  <a:pt x="13772" y="19454"/>
                </a:lnTo>
                <a:lnTo>
                  <a:pt x="13635" y="19396"/>
                </a:lnTo>
                <a:lnTo>
                  <a:pt x="13569" y="19316"/>
                </a:lnTo>
                <a:lnTo>
                  <a:pt x="13533" y="19192"/>
                </a:lnTo>
                <a:lnTo>
                  <a:pt x="13515" y="19027"/>
                </a:lnTo>
                <a:lnTo>
                  <a:pt x="13515" y="18820"/>
                </a:lnTo>
                <a:lnTo>
                  <a:pt x="13825" y="13696"/>
                </a:lnTo>
                <a:lnTo>
                  <a:pt x="14363" y="4782"/>
                </a:lnTo>
                <a:lnTo>
                  <a:pt x="14388" y="4368"/>
                </a:lnTo>
                <a:lnTo>
                  <a:pt x="14346" y="4450"/>
                </a:lnTo>
                <a:lnTo>
                  <a:pt x="14347" y="4368"/>
                </a:lnTo>
                <a:lnTo>
                  <a:pt x="14357" y="4128"/>
                </a:lnTo>
                <a:lnTo>
                  <a:pt x="14406" y="3521"/>
                </a:lnTo>
                <a:lnTo>
                  <a:pt x="14418" y="3203"/>
                </a:lnTo>
                <a:lnTo>
                  <a:pt x="14418" y="2297"/>
                </a:lnTo>
                <a:lnTo>
                  <a:pt x="14418" y="2297"/>
                </a:lnTo>
              </a:path>
              <a:path w="21600" h="21600">
                <a:moveTo>
                  <a:pt x="21590" y="7537"/>
                </a:moveTo>
                <a:lnTo>
                  <a:pt x="21526" y="5560"/>
                </a:lnTo>
                <a:lnTo>
                  <a:pt x="21322" y="3644"/>
                </a:lnTo>
                <a:lnTo>
                  <a:pt x="21012" y="2221"/>
                </a:lnTo>
                <a:lnTo>
                  <a:pt x="20788" y="1540"/>
                </a:lnTo>
                <a:lnTo>
                  <a:pt x="20783" y="1525"/>
                </a:lnTo>
                <a:lnTo>
                  <a:pt x="20152" y="425"/>
                </a:lnTo>
                <a:lnTo>
                  <a:pt x="19757" y="143"/>
                </a:lnTo>
                <a:lnTo>
                  <a:pt x="19757" y="6722"/>
                </a:lnTo>
                <a:lnTo>
                  <a:pt x="19757" y="6877"/>
                </a:lnTo>
                <a:lnTo>
                  <a:pt x="19703" y="9106"/>
                </a:lnTo>
                <a:lnTo>
                  <a:pt x="19582" y="11141"/>
                </a:lnTo>
                <a:lnTo>
                  <a:pt x="19383" y="13195"/>
                </a:lnTo>
                <a:lnTo>
                  <a:pt x="19092" y="15174"/>
                </a:lnTo>
                <a:lnTo>
                  <a:pt x="18704" y="16887"/>
                </a:lnTo>
                <a:lnTo>
                  <a:pt x="18210" y="18238"/>
                </a:lnTo>
                <a:lnTo>
                  <a:pt x="17606" y="19136"/>
                </a:lnTo>
                <a:lnTo>
                  <a:pt x="17133" y="19404"/>
                </a:lnTo>
                <a:lnTo>
                  <a:pt x="17130" y="19404"/>
                </a:lnTo>
                <a:lnTo>
                  <a:pt x="17130" y="19444"/>
                </a:lnTo>
                <a:lnTo>
                  <a:pt x="17121" y="19393"/>
                </a:lnTo>
                <a:lnTo>
                  <a:pt x="17085" y="19118"/>
                </a:lnTo>
                <a:lnTo>
                  <a:pt x="17078" y="19026"/>
                </a:lnTo>
                <a:lnTo>
                  <a:pt x="17076" y="18938"/>
                </a:lnTo>
                <a:lnTo>
                  <a:pt x="17077" y="19012"/>
                </a:lnTo>
                <a:lnTo>
                  <a:pt x="17083" y="18909"/>
                </a:lnTo>
                <a:lnTo>
                  <a:pt x="17084" y="18901"/>
                </a:lnTo>
                <a:lnTo>
                  <a:pt x="17940" y="4856"/>
                </a:lnTo>
                <a:lnTo>
                  <a:pt x="17958" y="4605"/>
                </a:lnTo>
                <a:lnTo>
                  <a:pt x="17959" y="4582"/>
                </a:lnTo>
                <a:lnTo>
                  <a:pt x="17967" y="4368"/>
                </a:lnTo>
                <a:lnTo>
                  <a:pt x="17967" y="3235"/>
                </a:lnTo>
                <a:lnTo>
                  <a:pt x="17959" y="3033"/>
                </a:lnTo>
                <a:lnTo>
                  <a:pt x="17942" y="2861"/>
                </a:lnTo>
                <a:lnTo>
                  <a:pt x="17927" y="2692"/>
                </a:lnTo>
                <a:lnTo>
                  <a:pt x="17925" y="2665"/>
                </a:lnTo>
                <a:lnTo>
                  <a:pt x="17923" y="2620"/>
                </a:lnTo>
                <a:lnTo>
                  <a:pt x="17921" y="2568"/>
                </a:lnTo>
                <a:lnTo>
                  <a:pt x="18460" y="2221"/>
                </a:lnTo>
                <a:lnTo>
                  <a:pt x="18577" y="2221"/>
                </a:lnTo>
                <a:lnTo>
                  <a:pt x="19283" y="2832"/>
                </a:lnTo>
                <a:lnTo>
                  <a:pt x="19642" y="4329"/>
                </a:lnTo>
                <a:lnTo>
                  <a:pt x="19732" y="5560"/>
                </a:lnTo>
                <a:lnTo>
                  <a:pt x="19745" y="5922"/>
                </a:lnTo>
                <a:lnTo>
                  <a:pt x="19754" y="6324"/>
                </a:lnTo>
                <a:lnTo>
                  <a:pt x="19757" y="6722"/>
                </a:lnTo>
                <a:lnTo>
                  <a:pt x="19757" y="143"/>
                </a:lnTo>
                <a:lnTo>
                  <a:pt x="19607" y="73"/>
                </a:lnTo>
                <a:lnTo>
                  <a:pt x="19295" y="29"/>
                </a:lnTo>
                <a:lnTo>
                  <a:pt x="18850" y="106"/>
                </a:lnTo>
                <a:lnTo>
                  <a:pt x="18424" y="336"/>
                </a:lnTo>
                <a:lnTo>
                  <a:pt x="18015" y="720"/>
                </a:lnTo>
                <a:lnTo>
                  <a:pt x="17741" y="1100"/>
                </a:lnTo>
                <a:lnTo>
                  <a:pt x="17732" y="1071"/>
                </a:lnTo>
                <a:lnTo>
                  <a:pt x="17081" y="52"/>
                </a:lnTo>
                <a:lnTo>
                  <a:pt x="17065" y="50"/>
                </a:lnTo>
                <a:lnTo>
                  <a:pt x="17065" y="19014"/>
                </a:lnTo>
                <a:lnTo>
                  <a:pt x="16984" y="18938"/>
                </a:lnTo>
                <a:lnTo>
                  <a:pt x="17064" y="19012"/>
                </a:lnTo>
                <a:lnTo>
                  <a:pt x="17065" y="50"/>
                </a:lnTo>
                <a:lnTo>
                  <a:pt x="16934" y="29"/>
                </a:lnTo>
                <a:lnTo>
                  <a:pt x="16694" y="45"/>
                </a:lnTo>
                <a:lnTo>
                  <a:pt x="16452" y="92"/>
                </a:lnTo>
                <a:lnTo>
                  <a:pt x="15720" y="450"/>
                </a:lnTo>
                <a:lnTo>
                  <a:pt x="15101" y="1473"/>
                </a:lnTo>
                <a:lnTo>
                  <a:pt x="15222" y="1725"/>
                </a:lnTo>
                <a:lnTo>
                  <a:pt x="15327" y="1833"/>
                </a:lnTo>
                <a:lnTo>
                  <a:pt x="15415" y="1799"/>
                </a:lnTo>
                <a:lnTo>
                  <a:pt x="15506" y="1759"/>
                </a:lnTo>
                <a:lnTo>
                  <a:pt x="15596" y="1739"/>
                </a:lnTo>
                <a:lnTo>
                  <a:pt x="15684" y="1739"/>
                </a:lnTo>
                <a:lnTo>
                  <a:pt x="15824" y="1759"/>
                </a:lnTo>
                <a:lnTo>
                  <a:pt x="15834" y="1759"/>
                </a:lnTo>
                <a:lnTo>
                  <a:pt x="16229" y="2568"/>
                </a:lnTo>
                <a:lnTo>
                  <a:pt x="16250" y="2861"/>
                </a:lnTo>
                <a:lnTo>
                  <a:pt x="16258" y="3235"/>
                </a:lnTo>
                <a:lnTo>
                  <a:pt x="16258" y="3457"/>
                </a:lnTo>
                <a:lnTo>
                  <a:pt x="16252" y="3679"/>
                </a:lnTo>
                <a:lnTo>
                  <a:pt x="16240" y="3901"/>
                </a:lnTo>
                <a:lnTo>
                  <a:pt x="16230" y="4118"/>
                </a:lnTo>
                <a:lnTo>
                  <a:pt x="16216" y="4346"/>
                </a:lnTo>
                <a:lnTo>
                  <a:pt x="16214" y="4368"/>
                </a:lnTo>
                <a:lnTo>
                  <a:pt x="16197" y="4582"/>
                </a:lnTo>
                <a:lnTo>
                  <a:pt x="16196" y="4605"/>
                </a:lnTo>
                <a:lnTo>
                  <a:pt x="15393" y="18073"/>
                </a:lnTo>
                <a:lnTo>
                  <a:pt x="15384" y="18205"/>
                </a:lnTo>
                <a:lnTo>
                  <a:pt x="15383" y="18238"/>
                </a:lnTo>
                <a:lnTo>
                  <a:pt x="15377" y="18348"/>
                </a:lnTo>
                <a:lnTo>
                  <a:pt x="15370" y="18597"/>
                </a:lnTo>
                <a:lnTo>
                  <a:pt x="15372" y="19118"/>
                </a:lnTo>
                <a:lnTo>
                  <a:pt x="15372" y="19136"/>
                </a:lnTo>
                <a:lnTo>
                  <a:pt x="15378" y="19393"/>
                </a:lnTo>
                <a:lnTo>
                  <a:pt x="15379" y="19404"/>
                </a:lnTo>
                <a:lnTo>
                  <a:pt x="15410" y="19854"/>
                </a:lnTo>
                <a:lnTo>
                  <a:pt x="15464" y="20292"/>
                </a:lnTo>
                <a:lnTo>
                  <a:pt x="15984" y="21457"/>
                </a:lnTo>
                <a:lnTo>
                  <a:pt x="16216" y="21507"/>
                </a:lnTo>
                <a:lnTo>
                  <a:pt x="16600" y="21485"/>
                </a:lnTo>
                <a:lnTo>
                  <a:pt x="16966" y="21420"/>
                </a:lnTo>
                <a:lnTo>
                  <a:pt x="17326" y="21307"/>
                </a:lnTo>
                <a:lnTo>
                  <a:pt x="17322" y="21307"/>
                </a:lnTo>
                <a:lnTo>
                  <a:pt x="17641" y="21159"/>
                </a:lnTo>
                <a:lnTo>
                  <a:pt x="18289" y="20639"/>
                </a:lnTo>
                <a:lnTo>
                  <a:pt x="18960" y="19775"/>
                </a:lnTo>
                <a:lnTo>
                  <a:pt x="19160" y="19444"/>
                </a:lnTo>
                <a:lnTo>
                  <a:pt x="19276" y="19250"/>
                </a:lnTo>
                <a:lnTo>
                  <a:pt x="19849" y="18073"/>
                </a:lnTo>
                <a:lnTo>
                  <a:pt x="20341" y="16730"/>
                </a:lnTo>
                <a:lnTo>
                  <a:pt x="20753" y="15271"/>
                </a:lnTo>
                <a:lnTo>
                  <a:pt x="21084" y="13710"/>
                </a:lnTo>
                <a:lnTo>
                  <a:pt x="21332" y="12048"/>
                </a:lnTo>
                <a:lnTo>
                  <a:pt x="21497" y="10288"/>
                </a:lnTo>
                <a:lnTo>
                  <a:pt x="21580" y="8467"/>
                </a:lnTo>
                <a:lnTo>
                  <a:pt x="21580" y="8452"/>
                </a:lnTo>
                <a:lnTo>
                  <a:pt x="21590" y="7537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97" name="曲线"/>
          <p:cNvSpPr>
            <a:spLocks/>
          </p:cNvSpPr>
          <p:nvPr/>
        </p:nvSpPr>
        <p:spPr>
          <a:xfrm rot="0">
            <a:off x="5378132" y="1024711"/>
            <a:ext cx="1195069" cy="51371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6599" y="4339"/>
                </a:moveTo>
                <a:lnTo>
                  <a:pt x="6385" y="2422"/>
                </a:lnTo>
                <a:lnTo>
                  <a:pt x="5839" y="1062"/>
                </a:lnTo>
                <a:lnTo>
                  <a:pt x="5107" y="260"/>
                </a:lnTo>
                <a:lnTo>
                  <a:pt x="4302" y="0"/>
                </a:lnTo>
                <a:lnTo>
                  <a:pt x="4035" y="18"/>
                </a:lnTo>
                <a:lnTo>
                  <a:pt x="3223" y="304"/>
                </a:lnTo>
                <a:lnTo>
                  <a:pt x="2464" y="962"/>
                </a:lnTo>
                <a:lnTo>
                  <a:pt x="1831" y="2028"/>
                </a:lnTo>
                <a:lnTo>
                  <a:pt x="1378" y="3555"/>
                </a:lnTo>
                <a:lnTo>
                  <a:pt x="1217" y="5558"/>
                </a:lnTo>
                <a:lnTo>
                  <a:pt x="1223" y="6027"/>
                </a:lnTo>
                <a:lnTo>
                  <a:pt x="1390" y="7691"/>
                </a:lnTo>
                <a:lnTo>
                  <a:pt x="1818" y="9426"/>
                </a:lnTo>
                <a:lnTo>
                  <a:pt x="3081" y="12565"/>
                </a:lnTo>
                <a:lnTo>
                  <a:pt x="3182" y="12848"/>
                </a:lnTo>
                <a:lnTo>
                  <a:pt x="3573" y="14371"/>
                </a:lnTo>
                <a:lnTo>
                  <a:pt x="3730" y="16117"/>
                </a:lnTo>
                <a:lnTo>
                  <a:pt x="3726" y="16370"/>
                </a:lnTo>
                <a:lnTo>
                  <a:pt x="3514" y="18090"/>
                </a:lnTo>
                <a:lnTo>
                  <a:pt x="3014" y="19434"/>
                </a:lnTo>
                <a:lnTo>
                  <a:pt x="2880" y="19543"/>
                </a:lnTo>
                <a:lnTo>
                  <a:pt x="2596" y="19543"/>
                </a:lnTo>
                <a:lnTo>
                  <a:pt x="2120" y="18243"/>
                </a:lnTo>
                <a:lnTo>
                  <a:pt x="2018" y="16826"/>
                </a:lnTo>
                <a:lnTo>
                  <a:pt x="2018" y="16399"/>
                </a:lnTo>
                <a:lnTo>
                  <a:pt x="2118" y="14411"/>
                </a:lnTo>
                <a:lnTo>
                  <a:pt x="2221" y="13454"/>
                </a:lnTo>
                <a:lnTo>
                  <a:pt x="2229" y="13311"/>
                </a:lnTo>
                <a:lnTo>
                  <a:pt x="2229" y="12791"/>
                </a:lnTo>
                <a:lnTo>
                  <a:pt x="2179" y="12528"/>
                </a:lnTo>
                <a:lnTo>
                  <a:pt x="1981" y="12171"/>
                </a:lnTo>
                <a:lnTo>
                  <a:pt x="1863" y="12082"/>
                </a:lnTo>
                <a:lnTo>
                  <a:pt x="1639" y="12082"/>
                </a:lnTo>
                <a:lnTo>
                  <a:pt x="902" y="12627"/>
                </a:lnTo>
                <a:lnTo>
                  <a:pt x="766" y="12751"/>
                </a:lnTo>
                <a:lnTo>
                  <a:pt x="120" y="13801"/>
                </a:lnTo>
                <a:lnTo>
                  <a:pt x="0" y="14995"/>
                </a:lnTo>
                <a:lnTo>
                  <a:pt x="8" y="15667"/>
                </a:lnTo>
                <a:lnTo>
                  <a:pt x="130" y="17544"/>
                </a:lnTo>
                <a:lnTo>
                  <a:pt x="418" y="19155"/>
                </a:lnTo>
                <a:lnTo>
                  <a:pt x="883" y="20429"/>
                </a:lnTo>
                <a:lnTo>
                  <a:pt x="1547" y="21268"/>
                </a:lnTo>
                <a:lnTo>
                  <a:pt x="2417" y="21557"/>
                </a:lnTo>
                <a:lnTo>
                  <a:pt x="2707" y="21532"/>
                </a:lnTo>
                <a:lnTo>
                  <a:pt x="3583" y="21163"/>
                </a:lnTo>
                <a:lnTo>
                  <a:pt x="4414" y="20331"/>
                </a:lnTo>
                <a:lnTo>
                  <a:pt x="5118" y="19047"/>
                </a:lnTo>
                <a:lnTo>
                  <a:pt x="5621" y="17337"/>
                </a:lnTo>
                <a:lnTo>
                  <a:pt x="5800" y="15241"/>
                </a:lnTo>
                <a:lnTo>
                  <a:pt x="5793" y="14809"/>
                </a:lnTo>
                <a:lnTo>
                  <a:pt x="5615" y="13231"/>
                </a:lnTo>
                <a:lnTo>
                  <a:pt x="5268" y="11822"/>
                </a:lnTo>
                <a:lnTo>
                  <a:pt x="4703" y="10200"/>
                </a:lnTo>
                <a:lnTo>
                  <a:pt x="3973" y="8367"/>
                </a:lnTo>
                <a:lnTo>
                  <a:pt x="3826" y="7950"/>
                </a:lnTo>
                <a:lnTo>
                  <a:pt x="3427" y="6598"/>
                </a:lnTo>
                <a:lnTo>
                  <a:pt x="3184" y="4614"/>
                </a:lnTo>
                <a:lnTo>
                  <a:pt x="3184" y="4302"/>
                </a:lnTo>
                <a:lnTo>
                  <a:pt x="3533" y="2672"/>
                </a:lnTo>
                <a:lnTo>
                  <a:pt x="3983" y="2140"/>
                </a:lnTo>
                <a:lnTo>
                  <a:pt x="4117" y="2140"/>
                </a:lnTo>
                <a:lnTo>
                  <a:pt x="4794" y="2831"/>
                </a:lnTo>
                <a:lnTo>
                  <a:pt x="5037" y="4525"/>
                </a:lnTo>
                <a:lnTo>
                  <a:pt x="5024" y="5194"/>
                </a:lnTo>
                <a:lnTo>
                  <a:pt x="5034" y="5516"/>
                </a:lnTo>
                <a:lnTo>
                  <a:pt x="5515" y="6769"/>
                </a:lnTo>
                <a:lnTo>
                  <a:pt x="5676" y="6799"/>
                </a:lnTo>
                <a:lnTo>
                  <a:pt x="5810" y="6799"/>
                </a:lnTo>
                <a:lnTo>
                  <a:pt x="6417" y="5687"/>
                </a:lnTo>
                <a:lnTo>
                  <a:pt x="6599" y="4597"/>
                </a:lnTo>
                <a:lnTo>
                  <a:pt x="6599" y="4339"/>
                </a:lnTo>
                <a:lnTo>
                  <a:pt x="6599" y="4339"/>
                </a:lnTo>
              </a:path>
              <a:path w="21600" h="21600">
                <a:moveTo>
                  <a:pt x="13942" y="4161"/>
                </a:moveTo>
                <a:lnTo>
                  <a:pt x="13680" y="2206"/>
                </a:lnTo>
                <a:lnTo>
                  <a:pt x="13051" y="928"/>
                </a:lnTo>
                <a:lnTo>
                  <a:pt x="12246" y="222"/>
                </a:lnTo>
                <a:lnTo>
                  <a:pt x="11422" y="0"/>
                </a:lnTo>
                <a:lnTo>
                  <a:pt x="10885" y="65"/>
                </a:lnTo>
                <a:lnTo>
                  <a:pt x="9906" y="593"/>
                </a:lnTo>
                <a:lnTo>
                  <a:pt x="9056" y="1621"/>
                </a:lnTo>
                <a:lnTo>
                  <a:pt x="8345" y="3011"/>
                </a:lnTo>
                <a:lnTo>
                  <a:pt x="7773" y="4731"/>
                </a:lnTo>
                <a:lnTo>
                  <a:pt x="7341" y="6711"/>
                </a:lnTo>
                <a:lnTo>
                  <a:pt x="7049" y="8917"/>
                </a:lnTo>
                <a:lnTo>
                  <a:pt x="6904" y="11210"/>
                </a:lnTo>
                <a:lnTo>
                  <a:pt x="6886" y="12380"/>
                </a:lnTo>
                <a:lnTo>
                  <a:pt x="6895" y="13111"/>
                </a:lnTo>
                <a:lnTo>
                  <a:pt x="7029" y="15433"/>
                </a:lnTo>
                <a:lnTo>
                  <a:pt x="7220" y="16976"/>
                </a:lnTo>
                <a:lnTo>
                  <a:pt x="7681" y="19040"/>
                </a:lnTo>
                <a:lnTo>
                  <a:pt x="8374" y="20650"/>
                </a:lnTo>
                <a:lnTo>
                  <a:pt x="9321" y="21500"/>
                </a:lnTo>
                <a:lnTo>
                  <a:pt x="9697" y="21557"/>
                </a:lnTo>
                <a:lnTo>
                  <a:pt x="10258" y="21468"/>
                </a:lnTo>
                <a:lnTo>
                  <a:pt x="11267" y="20758"/>
                </a:lnTo>
                <a:lnTo>
                  <a:pt x="12128" y="19380"/>
                </a:lnTo>
                <a:lnTo>
                  <a:pt x="12848" y="17578"/>
                </a:lnTo>
                <a:lnTo>
                  <a:pt x="13237" y="16209"/>
                </a:lnTo>
                <a:lnTo>
                  <a:pt x="13541" y="14741"/>
                </a:lnTo>
                <a:lnTo>
                  <a:pt x="13629" y="13130"/>
                </a:lnTo>
                <a:lnTo>
                  <a:pt x="12939" y="12523"/>
                </a:lnTo>
                <a:lnTo>
                  <a:pt x="12137" y="12748"/>
                </a:lnTo>
                <a:lnTo>
                  <a:pt x="11596" y="13919"/>
                </a:lnTo>
                <a:lnTo>
                  <a:pt x="11375" y="15506"/>
                </a:lnTo>
                <a:lnTo>
                  <a:pt x="11253" y="16389"/>
                </a:lnTo>
                <a:lnTo>
                  <a:pt x="10958" y="17927"/>
                </a:lnTo>
                <a:lnTo>
                  <a:pt x="10428" y="19246"/>
                </a:lnTo>
                <a:lnTo>
                  <a:pt x="9930" y="19543"/>
                </a:lnTo>
                <a:lnTo>
                  <a:pt x="9792" y="19502"/>
                </a:lnTo>
                <a:lnTo>
                  <a:pt x="9290" y="18133"/>
                </a:lnTo>
                <a:lnTo>
                  <a:pt x="9068" y="16190"/>
                </a:lnTo>
                <a:lnTo>
                  <a:pt x="8992" y="14219"/>
                </a:lnTo>
                <a:lnTo>
                  <a:pt x="8984" y="13531"/>
                </a:lnTo>
                <a:lnTo>
                  <a:pt x="8988" y="12909"/>
                </a:lnTo>
                <a:lnTo>
                  <a:pt x="9048" y="10938"/>
                </a:lnTo>
                <a:lnTo>
                  <a:pt x="9191" y="8893"/>
                </a:lnTo>
                <a:lnTo>
                  <a:pt x="9430" y="6901"/>
                </a:lnTo>
                <a:lnTo>
                  <a:pt x="9778" y="5069"/>
                </a:lnTo>
                <a:lnTo>
                  <a:pt x="10243" y="3552"/>
                </a:lnTo>
                <a:lnTo>
                  <a:pt x="10916" y="2357"/>
                </a:lnTo>
                <a:lnTo>
                  <a:pt x="11383" y="2110"/>
                </a:lnTo>
                <a:lnTo>
                  <a:pt x="11588" y="2150"/>
                </a:lnTo>
                <a:lnTo>
                  <a:pt x="12129" y="3490"/>
                </a:lnTo>
                <a:lnTo>
                  <a:pt x="12172" y="4399"/>
                </a:lnTo>
                <a:lnTo>
                  <a:pt x="12168" y="4688"/>
                </a:lnTo>
                <a:lnTo>
                  <a:pt x="12143" y="5124"/>
                </a:lnTo>
                <a:lnTo>
                  <a:pt x="12093" y="5617"/>
                </a:lnTo>
                <a:lnTo>
                  <a:pt x="12074" y="5939"/>
                </a:lnTo>
                <a:lnTo>
                  <a:pt x="12444" y="7311"/>
                </a:lnTo>
                <a:lnTo>
                  <a:pt x="12514" y="7311"/>
                </a:lnTo>
                <a:lnTo>
                  <a:pt x="13239" y="6682"/>
                </a:lnTo>
                <a:lnTo>
                  <a:pt x="13857" y="5320"/>
                </a:lnTo>
                <a:lnTo>
                  <a:pt x="13921" y="4785"/>
                </a:lnTo>
                <a:lnTo>
                  <a:pt x="13942" y="4161"/>
                </a:lnTo>
                <a:lnTo>
                  <a:pt x="13942" y="4161"/>
                </a:lnTo>
              </a:path>
              <a:path w="21600" h="21600">
                <a:moveTo>
                  <a:pt x="21591" y="19506"/>
                </a:moveTo>
                <a:lnTo>
                  <a:pt x="21172" y="19486"/>
                </a:lnTo>
                <a:lnTo>
                  <a:pt x="21243" y="19486"/>
                </a:lnTo>
                <a:lnTo>
                  <a:pt x="21020" y="19445"/>
                </a:lnTo>
                <a:lnTo>
                  <a:pt x="20607" y="18644"/>
                </a:lnTo>
                <a:lnTo>
                  <a:pt x="20595" y="18559"/>
                </a:lnTo>
                <a:lnTo>
                  <a:pt x="20588" y="18453"/>
                </a:lnTo>
                <a:lnTo>
                  <a:pt x="20588" y="18190"/>
                </a:lnTo>
                <a:lnTo>
                  <a:pt x="20578" y="18047"/>
                </a:lnTo>
                <a:lnTo>
                  <a:pt x="20556" y="17894"/>
                </a:lnTo>
                <a:lnTo>
                  <a:pt x="20556" y="17886"/>
                </a:lnTo>
                <a:lnTo>
                  <a:pt x="20517" y="17501"/>
                </a:lnTo>
                <a:lnTo>
                  <a:pt x="20246" y="15462"/>
                </a:lnTo>
                <a:lnTo>
                  <a:pt x="19953" y="13784"/>
                </a:lnTo>
                <a:lnTo>
                  <a:pt x="19590" y="12225"/>
                </a:lnTo>
                <a:lnTo>
                  <a:pt x="19559" y="12119"/>
                </a:lnTo>
                <a:lnTo>
                  <a:pt x="19495" y="11904"/>
                </a:lnTo>
                <a:lnTo>
                  <a:pt x="19451" y="11755"/>
                </a:lnTo>
                <a:lnTo>
                  <a:pt x="19306" y="11339"/>
                </a:lnTo>
                <a:lnTo>
                  <a:pt x="19228" y="11168"/>
                </a:lnTo>
                <a:lnTo>
                  <a:pt x="19154" y="11005"/>
                </a:lnTo>
                <a:lnTo>
                  <a:pt x="19042" y="10826"/>
                </a:lnTo>
                <a:lnTo>
                  <a:pt x="19128" y="10720"/>
                </a:lnTo>
                <a:lnTo>
                  <a:pt x="19229" y="10581"/>
                </a:lnTo>
                <a:lnTo>
                  <a:pt x="19905" y="9437"/>
                </a:lnTo>
                <a:lnTo>
                  <a:pt x="20401" y="8223"/>
                </a:lnTo>
                <a:lnTo>
                  <a:pt x="20780" y="6821"/>
                </a:lnTo>
                <a:lnTo>
                  <a:pt x="20980" y="5237"/>
                </a:lnTo>
                <a:lnTo>
                  <a:pt x="20992" y="4599"/>
                </a:lnTo>
                <a:lnTo>
                  <a:pt x="20984" y="4235"/>
                </a:lnTo>
                <a:lnTo>
                  <a:pt x="20983" y="4219"/>
                </a:lnTo>
                <a:lnTo>
                  <a:pt x="20954" y="3804"/>
                </a:lnTo>
                <a:lnTo>
                  <a:pt x="20904" y="3381"/>
                </a:lnTo>
                <a:lnTo>
                  <a:pt x="20834" y="2964"/>
                </a:lnTo>
                <a:lnTo>
                  <a:pt x="20747" y="2563"/>
                </a:lnTo>
                <a:lnTo>
                  <a:pt x="20700" y="2385"/>
                </a:lnTo>
                <a:lnTo>
                  <a:pt x="20694" y="2362"/>
                </a:lnTo>
                <a:lnTo>
                  <a:pt x="20111" y="902"/>
                </a:lnTo>
                <a:lnTo>
                  <a:pt x="19414" y="131"/>
                </a:lnTo>
                <a:lnTo>
                  <a:pt x="19216" y="50"/>
                </a:lnTo>
                <a:lnTo>
                  <a:pt x="19192" y="50"/>
                </a:lnTo>
                <a:lnTo>
                  <a:pt x="19170" y="48"/>
                </a:lnTo>
                <a:lnTo>
                  <a:pt x="19170" y="4770"/>
                </a:lnTo>
                <a:lnTo>
                  <a:pt x="19170" y="5068"/>
                </a:lnTo>
                <a:lnTo>
                  <a:pt x="19160" y="5357"/>
                </a:lnTo>
                <a:lnTo>
                  <a:pt x="19122" y="5917"/>
                </a:lnTo>
                <a:lnTo>
                  <a:pt x="19091" y="6187"/>
                </a:lnTo>
                <a:lnTo>
                  <a:pt x="19049" y="6450"/>
                </a:lnTo>
                <a:lnTo>
                  <a:pt x="18919" y="7299"/>
                </a:lnTo>
                <a:lnTo>
                  <a:pt x="18536" y="8700"/>
                </a:lnTo>
                <a:lnTo>
                  <a:pt x="17997" y="9711"/>
                </a:lnTo>
                <a:lnTo>
                  <a:pt x="17353" y="10384"/>
                </a:lnTo>
                <a:lnTo>
                  <a:pt x="17057" y="10559"/>
                </a:lnTo>
                <a:lnTo>
                  <a:pt x="17576" y="4867"/>
                </a:lnTo>
                <a:lnTo>
                  <a:pt x="17596" y="4599"/>
                </a:lnTo>
                <a:lnTo>
                  <a:pt x="17609" y="4359"/>
                </a:lnTo>
                <a:lnTo>
                  <a:pt x="17626" y="3874"/>
                </a:lnTo>
                <a:lnTo>
                  <a:pt x="17628" y="3739"/>
                </a:lnTo>
                <a:lnTo>
                  <a:pt x="17630" y="3157"/>
                </a:lnTo>
                <a:lnTo>
                  <a:pt x="17621" y="2994"/>
                </a:lnTo>
                <a:lnTo>
                  <a:pt x="17619" y="2964"/>
                </a:lnTo>
                <a:lnTo>
                  <a:pt x="17598" y="2801"/>
                </a:lnTo>
                <a:lnTo>
                  <a:pt x="17583" y="2675"/>
                </a:lnTo>
                <a:lnTo>
                  <a:pt x="17577" y="2627"/>
                </a:lnTo>
                <a:lnTo>
                  <a:pt x="17573" y="2570"/>
                </a:lnTo>
                <a:lnTo>
                  <a:pt x="17572" y="2563"/>
                </a:lnTo>
                <a:lnTo>
                  <a:pt x="17578" y="2563"/>
                </a:lnTo>
                <a:lnTo>
                  <a:pt x="17670" y="2491"/>
                </a:lnTo>
                <a:lnTo>
                  <a:pt x="17768" y="2452"/>
                </a:lnTo>
                <a:lnTo>
                  <a:pt x="17868" y="2407"/>
                </a:lnTo>
                <a:lnTo>
                  <a:pt x="17972" y="2385"/>
                </a:lnTo>
                <a:lnTo>
                  <a:pt x="18081" y="2385"/>
                </a:lnTo>
                <a:lnTo>
                  <a:pt x="18309" y="2422"/>
                </a:lnTo>
                <a:lnTo>
                  <a:pt x="18313" y="2422"/>
                </a:lnTo>
                <a:lnTo>
                  <a:pt x="19001" y="3331"/>
                </a:lnTo>
                <a:lnTo>
                  <a:pt x="19152" y="4235"/>
                </a:lnTo>
                <a:lnTo>
                  <a:pt x="19170" y="4770"/>
                </a:lnTo>
                <a:lnTo>
                  <a:pt x="19170" y="48"/>
                </a:lnTo>
                <a:lnTo>
                  <a:pt x="19036" y="29"/>
                </a:lnTo>
                <a:lnTo>
                  <a:pt x="18815" y="50"/>
                </a:lnTo>
                <a:lnTo>
                  <a:pt x="18811" y="50"/>
                </a:lnTo>
                <a:lnTo>
                  <a:pt x="18586" y="113"/>
                </a:lnTo>
                <a:lnTo>
                  <a:pt x="18583" y="113"/>
                </a:lnTo>
                <a:lnTo>
                  <a:pt x="18353" y="217"/>
                </a:lnTo>
                <a:lnTo>
                  <a:pt x="18350" y="217"/>
                </a:lnTo>
                <a:lnTo>
                  <a:pt x="18103" y="371"/>
                </a:lnTo>
                <a:lnTo>
                  <a:pt x="17868" y="554"/>
                </a:lnTo>
                <a:lnTo>
                  <a:pt x="17649" y="768"/>
                </a:lnTo>
                <a:lnTo>
                  <a:pt x="17445" y="1015"/>
                </a:lnTo>
                <a:lnTo>
                  <a:pt x="17420" y="1051"/>
                </a:lnTo>
                <a:lnTo>
                  <a:pt x="17360" y="811"/>
                </a:lnTo>
                <a:lnTo>
                  <a:pt x="16682" y="50"/>
                </a:lnTo>
                <a:lnTo>
                  <a:pt x="16525" y="29"/>
                </a:lnTo>
                <a:lnTo>
                  <a:pt x="16284" y="43"/>
                </a:lnTo>
                <a:lnTo>
                  <a:pt x="15528" y="252"/>
                </a:lnTo>
                <a:lnTo>
                  <a:pt x="14841" y="992"/>
                </a:lnTo>
                <a:lnTo>
                  <a:pt x="14653" y="1419"/>
                </a:lnTo>
                <a:lnTo>
                  <a:pt x="14775" y="1649"/>
                </a:lnTo>
                <a:lnTo>
                  <a:pt x="14796" y="1669"/>
                </a:lnTo>
                <a:lnTo>
                  <a:pt x="14886" y="1748"/>
                </a:lnTo>
                <a:lnTo>
                  <a:pt x="15078" y="1669"/>
                </a:lnTo>
                <a:lnTo>
                  <a:pt x="15177" y="1649"/>
                </a:lnTo>
                <a:lnTo>
                  <a:pt x="15394" y="1649"/>
                </a:lnTo>
                <a:lnTo>
                  <a:pt x="15483" y="1691"/>
                </a:lnTo>
                <a:lnTo>
                  <a:pt x="15544" y="1776"/>
                </a:lnTo>
                <a:lnTo>
                  <a:pt x="15608" y="1859"/>
                </a:lnTo>
                <a:lnTo>
                  <a:pt x="15658" y="1971"/>
                </a:lnTo>
                <a:lnTo>
                  <a:pt x="15694" y="2110"/>
                </a:lnTo>
                <a:lnTo>
                  <a:pt x="15733" y="2243"/>
                </a:lnTo>
                <a:lnTo>
                  <a:pt x="15759" y="2422"/>
                </a:lnTo>
                <a:lnTo>
                  <a:pt x="15762" y="2452"/>
                </a:lnTo>
                <a:lnTo>
                  <a:pt x="15763" y="2481"/>
                </a:lnTo>
                <a:lnTo>
                  <a:pt x="15764" y="2491"/>
                </a:lnTo>
                <a:lnTo>
                  <a:pt x="15789" y="2868"/>
                </a:lnTo>
                <a:lnTo>
                  <a:pt x="15797" y="3108"/>
                </a:lnTo>
                <a:lnTo>
                  <a:pt x="15796" y="3623"/>
                </a:lnTo>
                <a:lnTo>
                  <a:pt x="15745" y="4609"/>
                </a:lnTo>
                <a:lnTo>
                  <a:pt x="14877" y="18453"/>
                </a:lnTo>
                <a:lnTo>
                  <a:pt x="14832" y="19368"/>
                </a:lnTo>
                <a:lnTo>
                  <a:pt x="14832" y="19987"/>
                </a:lnTo>
                <a:lnTo>
                  <a:pt x="14839" y="20299"/>
                </a:lnTo>
                <a:lnTo>
                  <a:pt x="14849" y="20474"/>
                </a:lnTo>
                <a:lnTo>
                  <a:pt x="14851" y="20497"/>
                </a:lnTo>
                <a:lnTo>
                  <a:pt x="14864" y="20658"/>
                </a:lnTo>
                <a:lnTo>
                  <a:pt x="15094" y="21587"/>
                </a:lnTo>
                <a:lnTo>
                  <a:pt x="15271" y="21587"/>
                </a:lnTo>
                <a:lnTo>
                  <a:pt x="16001" y="21208"/>
                </a:lnTo>
                <a:lnTo>
                  <a:pt x="16659" y="20630"/>
                </a:lnTo>
                <a:lnTo>
                  <a:pt x="16742" y="20400"/>
                </a:lnTo>
                <a:lnTo>
                  <a:pt x="16742" y="19905"/>
                </a:lnTo>
                <a:lnTo>
                  <a:pt x="16732" y="19719"/>
                </a:lnTo>
                <a:lnTo>
                  <a:pt x="16713" y="19565"/>
                </a:lnTo>
                <a:lnTo>
                  <a:pt x="16696" y="19402"/>
                </a:lnTo>
                <a:lnTo>
                  <a:pt x="16694" y="19368"/>
                </a:lnTo>
                <a:lnTo>
                  <a:pt x="16688" y="19258"/>
                </a:lnTo>
                <a:lnTo>
                  <a:pt x="16689" y="18954"/>
                </a:lnTo>
                <a:lnTo>
                  <a:pt x="16691" y="18860"/>
                </a:lnTo>
                <a:lnTo>
                  <a:pt x="16695" y="18765"/>
                </a:lnTo>
                <a:lnTo>
                  <a:pt x="16703" y="18671"/>
                </a:lnTo>
                <a:lnTo>
                  <a:pt x="16713" y="18577"/>
                </a:lnTo>
                <a:lnTo>
                  <a:pt x="16714" y="18559"/>
                </a:lnTo>
                <a:lnTo>
                  <a:pt x="16969" y="11904"/>
                </a:lnTo>
                <a:lnTo>
                  <a:pt x="16969" y="12246"/>
                </a:lnTo>
                <a:lnTo>
                  <a:pt x="17054" y="12246"/>
                </a:lnTo>
                <a:lnTo>
                  <a:pt x="17139" y="12225"/>
                </a:lnTo>
                <a:lnTo>
                  <a:pt x="17137" y="12225"/>
                </a:lnTo>
                <a:lnTo>
                  <a:pt x="17212" y="12186"/>
                </a:lnTo>
                <a:lnTo>
                  <a:pt x="17291" y="12142"/>
                </a:lnTo>
                <a:lnTo>
                  <a:pt x="17358" y="12119"/>
                </a:lnTo>
                <a:lnTo>
                  <a:pt x="17451" y="12119"/>
                </a:lnTo>
                <a:lnTo>
                  <a:pt x="17508" y="12169"/>
                </a:lnTo>
                <a:lnTo>
                  <a:pt x="17582" y="12268"/>
                </a:lnTo>
                <a:lnTo>
                  <a:pt x="17659" y="12362"/>
                </a:lnTo>
                <a:lnTo>
                  <a:pt x="18115" y="13879"/>
                </a:lnTo>
                <a:lnTo>
                  <a:pt x="18401" y="15543"/>
                </a:lnTo>
                <a:lnTo>
                  <a:pt x="18634" y="17228"/>
                </a:lnTo>
                <a:lnTo>
                  <a:pt x="18746" y="18154"/>
                </a:lnTo>
                <a:lnTo>
                  <a:pt x="18781" y="18453"/>
                </a:lnTo>
                <a:lnTo>
                  <a:pt x="18999" y="19987"/>
                </a:lnTo>
                <a:lnTo>
                  <a:pt x="19477" y="21292"/>
                </a:lnTo>
                <a:lnTo>
                  <a:pt x="19873" y="21497"/>
                </a:lnTo>
                <a:lnTo>
                  <a:pt x="20044" y="21475"/>
                </a:lnTo>
                <a:lnTo>
                  <a:pt x="20727" y="20892"/>
                </a:lnTo>
                <a:lnTo>
                  <a:pt x="21252" y="20079"/>
                </a:lnTo>
                <a:lnTo>
                  <a:pt x="21591" y="19506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98" name="曲线"/>
          <p:cNvSpPr>
            <a:spLocks/>
          </p:cNvSpPr>
          <p:nvPr/>
        </p:nvSpPr>
        <p:spPr>
          <a:xfrm rot="0">
            <a:off x="6618275" y="1024000"/>
            <a:ext cx="1525905" cy="51371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5030" y="3336"/>
                </a:moveTo>
                <a:lnTo>
                  <a:pt x="5029" y="3286"/>
                </a:lnTo>
                <a:lnTo>
                  <a:pt x="5027" y="3217"/>
                </a:lnTo>
                <a:lnTo>
                  <a:pt x="5020" y="2887"/>
                </a:lnTo>
                <a:lnTo>
                  <a:pt x="4834" y="1612"/>
                </a:lnTo>
                <a:lnTo>
                  <a:pt x="4797" y="1474"/>
                </a:lnTo>
                <a:lnTo>
                  <a:pt x="4268" y="414"/>
                </a:lnTo>
                <a:lnTo>
                  <a:pt x="3629" y="40"/>
                </a:lnTo>
                <a:lnTo>
                  <a:pt x="3506" y="29"/>
                </a:lnTo>
                <a:lnTo>
                  <a:pt x="3450" y="29"/>
                </a:lnTo>
                <a:lnTo>
                  <a:pt x="3357" y="40"/>
                </a:lnTo>
                <a:lnTo>
                  <a:pt x="3347" y="40"/>
                </a:lnTo>
                <a:lnTo>
                  <a:pt x="2750" y="274"/>
                </a:lnTo>
                <a:lnTo>
                  <a:pt x="2209" y="971"/>
                </a:lnTo>
                <a:lnTo>
                  <a:pt x="2199" y="994"/>
                </a:lnTo>
                <a:lnTo>
                  <a:pt x="2164" y="813"/>
                </a:lnTo>
                <a:lnTo>
                  <a:pt x="1757" y="110"/>
                </a:lnTo>
                <a:lnTo>
                  <a:pt x="1755" y="110"/>
                </a:lnTo>
                <a:lnTo>
                  <a:pt x="1654" y="59"/>
                </a:lnTo>
                <a:lnTo>
                  <a:pt x="1689" y="59"/>
                </a:lnTo>
                <a:lnTo>
                  <a:pt x="1510" y="29"/>
                </a:lnTo>
                <a:lnTo>
                  <a:pt x="1381" y="40"/>
                </a:lnTo>
                <a:lnTo>
                  <a:pt x="1335" y="40"/>
                </a:lnTo>
                <a:lnTo>
                  <a:pt x="702" y="282"/>
                </a:lnTo>
                <a:lnTo>
                  <a:pt x="155" y="1050"/>
                </a:lnTo>
                <a:lnTo>
                  <a:pt x="5" y="1474"/>
                </a:lnTo>
                <a:lnTo>
                  <a:pt x="0" y="1474"/>
                </a:lnTo>
                <a:lnTo>
                  <a:pt x="128" y="1596"/>
                </a:lnTo>
                <a:lnTo>
                  <a:pt x="246" y="1679"/>
                </a:lnTo>
                <a:lnTo>
                  <a:pt x="358" y="1729"/>
                </a:lnTo>
                <a:lnTo>
                  <a:pt x="594" y="1766"/>
                </a:lnTo>
                <a:lnTo>
                  <a:pt x="701" y="1826"/>
                </a:lnTo>
                <a:lnTo>
                  <a:pt x="926" y="2551"/>
                </a:lnTo>
                <a:lnTo>
                  <a:pt x="943" y="2833"/>
                </a:lnTo>
                <a:lnTo>
                  <a:pt x="944" y="2887"/>
                </a:lnTo>
                <a:lnTo>
                  <a:pt x="945" y="2962"/>
                </a:lnTo>
                <a:lnTo>
                  <a:pt x="947" y="3113"/>
                </a:lnTo>
                <a:lnTo>
                  <a:pt x="949" y="3440"/>
                </a:lnTo>
                <a:lnTo>
                  <a:pt x="944" y="3668"/>
                </a:lnTo>
                <a:lnTo>
                  <a:pt x="943" y="3706"/>
                </a:lnTo>
                <a:lnTo>
                  <a:pt x="934" y="3901"/>
                </a:lnTo>
                <a:lnTo>
                  <a:pt x="926" y="4129"/>
                </a:lnTo>
                <a:lnTo>
                  <a:pt x="924" y="4161"/>
                </a:lnTo>
                <a:lnTo>
                  <a:pt x="914" y="4374"/>
                </a:lnTo>
                <a:lnTo>
                  <a:pt x="898" y="4656"/>
                </a:lnTo>
                <a:lnTo>
                  <a:pt x="234" y="18124"/>
                </a:lnTo>
                <a:lnTo>
                  <a:pt x="225" y="18278"/>
                </a:lnTo>
                <a:lnTo>
                  <a:pt x="220" y="18426"/>
                </a:lnTo>
                <a:lnTo>
                  <a:pt x="214" y="18681"/>
                </a:lnTo>
                <a:lnTo>
                  <a:pt x="214" y="19384"/>
                </a:lnTo>
                <a:lnTo>
                  <a:pt x="220" y="19563"/>
                </a:lnTo>
                <a:lnTo>
                  <a:pt x="436" y="21136"/>
                </a:lnTo>
                <a:lnTo>
                  <a:pt x="706" y="21585"/>
                </a:lnTo>
                <a:lnTo>
                  <a:pt x="1319" y="21585"/>
                </a:lnTo>
                <a:lnTo>
                  <a:pt x="2051" y="21449"/>
                </a:lnTo>
                <a:lnTo>
                  <a:pt x="2728" y="21093"/>
                </a:lnTo>
                <a:lnTo>
                  <a:pt x="3361" y="20376"/>
                </a:lnTo>
                <a:lnTo>
                  <a:pt x="3888" y="19191"/>
                </a:lnTo>
                <a:lnTo>
                  <a:pt x="4234" y="17472"/>
                </a:lnTo>
                <a:lnTo>
                  <a:pt x="4302" y="15998"/>
                </a:lnTo>
                <a:lnTo>
                  <a:pt x="4302" y="15558"/>
                </a:lnTo>
                <a:lnTo>
                  <a:pt x="4248" y="15288"/>
                </a:lnTo>
                <a:lnTo>
                  <a:pt x="4142" y="15188"/>
                </a:lnTo>
                <a:lnTo>
                  <a:pt x="4035" y="15085"/>
                </a:lnTo>
                <a:lnTo>
                  <a:pt x="3943" y="15032"/>
                </a:lnTo>
                <a:lnTo>
                  <a:pt x="3821" y="15032"/>
                </a:lnTo>
                <a:lnTo>
                  <a:pt x="3745" y="15067"/>
                </a:lnTo>
                <a:lnTo>
                  <a:pt x="3636" y="15137"/>
                </a:lnTo>
                <a:lnTo>
                  <a:pt x="3529" y="15201"/>
                </a:lnTo>
                <a:lnTo>
                  <a:pt x="3422" y="15288"/>
                </a:lnTo>
                <a:lnTo>
                  <a:pt x="3313" y="15397"/>
                </a:lnTo>
                <a:lnTo>
                  <a:pt x="3207" y="15501"/>
                </a:lnTo>
                <a:lnTo>
                  <a:pt x="3096" y="15637"/>
                </a:lnTo>
                <a:lnTo>
                  <a:pt x="2870" y="15974"/>
                </a:lnTo>
                <a:lnTo>
                  <a:pt x="2813" y="16212"/>
                </a:lnTo>
                <a:lnTo>
                  <a:pt x="2813" y="16519"/>
                </a:lnTo>
                <a:lnTo>
                  <a:pt x="2808" y="16765"/>
                </a:lnTo>
                <a:lnTo>
                  <a:pt x="2579" y="18359"/>
                </a:lnTo>
                <a:lnTo>
                  <a:pt x="2096" y="19563"/>
                </a:lnTo>
                <a:lnTo>
                  <a:pt x="1986" y="19662"/>
                </a:lnTo>
                <a:lnTo>
                  <a:pt x="1814" y="19662"/>
                </a:lnTo>
                <a:lnTo>
                  <a:pt x="1756" y="19608"/>
                </a:lnTo>
                <a:lnTo>
                  <a:pt x="1705" y="19499"/>
                </a:lnTo>
                <a:lnTo>
                  <a:pt x="1653" y="19384"/>
                </a:lnTo>
                <a:lnTo>
                  <a:pt x="1627" y="19231"/>
                </a:lnTo>
                <a:lnTo>
                  <a:pt x="1627" y="19038"/>
                </a:lnTo>
                <a:lnTo>
                  <a:pt x="1592" y="19018"/>
                </a:lnTo>
                <a:lnTo>
                  <a:pt x="1632" y="19018"/>
                </a:lnTo>
                <a:lnTo>
                  <a:pt x="1903" y="10968"/>
                </a:lnTo>
                <a:lnTo>
                  <a:pt x="1907" y="10847"/>
                </a:lnTo>
                <a:lnTo>
                  <a:pt x="1907" y="11205"/>
                </a:lnTo>
                <a:lnTo>
                  <a:pt x="2015" y="11213"/>
                </a:lnTo>
                <a:lnTo>
                  <a:pt x="2124" y="11234"/>
                </a:lnTo>
                <a:lnTo>
                  <a:pt x="2233" y="11268"/>
                </a:lnTo>
                <a:lnTo>
                  <a:pt x="2343" y="11317"/>
                </a:lnTo>
                <a:lnTo>
                  <a:pt x="2452" y="11362"/>
                </a:lnTo>
                <a:lnTo>
                  <a:pt x="2567" y="11395"/>
                </a:lnTo>
                <a:lnTo>
                  <a:pt x="2683" y="11415"/>
                </a:lnTo>
                <a:lnTo>
                  <a:pt x="2801" y="11421"/>
                </a:lnTo>
                <a:lnTo>
                  <a:pt x="2861" y="11421"/>
                </a:lnTo>
                <a:lnTo>
                  <a:pt x="3428" y="11220"/>
                </a:lnTo>
                <a:lnTo>
                  <a:pt x="3989" y="10708"/>
                </a:lnTo>
                <a:lnTo>
                  <a:pt x="4211" y="9816"/>
                </a:lnTo>
                <a:lnTo>
                  <a:pt x="4211" y="9772"/>
                </a:lnTo>
                <a:lnTo>
                  <a:pt x="4211" y="9544"/>
                </a:lnTo>
                <a:lnTo>
                  <a:pt x="4173" y="9308"/>
                </a:lnTo>
                <a:lnTo>
                  <a:pt x="4096" y="9110"/>
                </a:lnTo>
                <a:lnTo>
                  <a:pt x="4020" y="8907"/>
                </a:lnTo>
                <a:lnTo>
                  <a:pt x="3941" y="8744"/>
                </a:lnTo>
                <a:lnTo>
                  <a:pt x="3859" y="8620"/>
                </a:lnTo>
                <a:lnTo>
                  <a:pt x="3779" y="8491"/>
                </a:lnTo>
                <a:lnTo>
                  <a:pt x="3695" y="8387"/>
                </a:lnTo>
                <a:lnTo>
                  <a:pt x="3522" y="8228"/>
                </a:lnTo>
                <a:lnTo>
                  <a:pt x="3447" y="8189"/>
                </a:lnTo>
                <a:lnTo>
                  <a:pt x="3287" y="8189"/>
                </a:lnTo>
                <a:lnTo>
                  <a:pt x="3200" y="8258"/>
                </a:lnTo>
                <a:lnTo>
                  <a:pt x="3085" y="8466"/>
                </a:lnTo>
                <a:lnTo>
                  <a:pt x="3053" y="8528"/>
                </a:lnTo>
                <a:lnTo>
                  <a:pt x="3003" y="8637"/>
                </a:lnTo>
                <a:lnTo>
                  <a:pt x="2979" y="8679"/>
                </a:lnTo>
                <a:lnTo>
                  <a:pt x="2460" y="9125"/>
                </a:lnTo>
                <a:lnTo>
                  <a:pt x="2329" y="9182"/>
                </a:lnTo>
                <a:lnTo>
                  <a:pt x="2196" y="9249"/>
                </a:lnTo>
                <a:lnTo>
                  <a:pt x="2063" y="9327"/>
                </a:lnTo>
                <a:lnTo>
                  <a:pt x="1994" y="9373"/>
                </a:lnTo>
                <a:lnTo>
                  <a:pt x="2343" y="4904"/>
                </a:lnTo>
                <a:lnTo>
                  <a:pt x="2358" y="4656"/>
                </a:lnTo>
                <a:lnTo>
                  <a:pt x="2359" y="4622"/>
                </a:lnTo>
                <a:lnTo>
                  <a:pt x="2365" y="4426"/>
                </a:lnTo>
                <a:lnTo>
                  <a:pt x="2364" y="3286"/>
                </a:lnTo>
                <a:lnTo>
                  <a:pt x="2363" y="3217"/>
                </a:lnTo>
                <a:lnTo>
                  <a:pt x="2360" y="3113"/>
                </a:lnTo>
                <a:lnTo>
                  <a:pt x="2340" y="2727"/>
                </a:lnTo>
                <a:lnTo>
                  <a:pt x="2339" y="2697"/>
                </a:lnTo>
                <a:lnTo>
                  <a:pt x="2851" y="2288"/>
                </a:lnTo>
                <a:lnTo>
                  <a:pt x="3001" y="2314"/>
                </a:lnTo>
                <a:lnTo>
                  <a:pt x="3005" y="2314"/>
                </a:lnTo>
                <a:lnTo>
                  <a:pt x="3138" y="2391"/>
                </a:lnTo>
                <a:lnTo>
                  <a:pt x="3141" y="2391"/>
                </a:lnTo>
                <a:lnTo>
                  <a:pt x="3264" y="2526"/>
                </a:lnTo>
                <a:lnTo>
                  <a:pt x="3550" y="4129"/>
                </a:lnTo>
                <a:lnTo>
                  <a:pt x="3551" y="4265"/>
                </a:lnTo>
                <a:lnTo>
                  <a:pt x="3546" y="4374"/>
                </a:lnTo>
                <a:lnTo>
                  <a:pt x="3542" y="4426"/>
                </a:lnTo>
                <a:lnTo>
                  <a:pt x="3526" y="4622"/>
                </a:lnTo>
                <a:lnTo>
                  <a:pt x="3525" y="4656"/>
                </a:lnTo>
                <a:lnTo>
                  <a:pt x="3521" y="4761"/>
                </a:lnTo>
                <a:lnTo>
                  <a:pt x="3521" y="4919"/>
                </a:lnTo>
                <a:lnTo>
                  <a:pt x="3542" y="5326"/>
                </a:lnTo>
                <a:lnTo>
                  <a:pt x="3605" y="5615"/>
                </a:lnTo>
                <a:lnTo>
                  <a:pt x="3710" y="5790"/>
                </a:lnTo>
                <a:lnTo>
                  <a:pt x="3843" y="5842"/>
                </a:lnTo>
                <a:lnTo>
                  <a:pt x="3949" y="5842"/>
                </a:lnTo>
                <a:lnTo>
                  <a:pt x="4531" y="5539"/>
                </a:lnTo>
                <a:lnTo>
                  <a:pt x="4916" y="4622"/>
                </a:lnTo>
                <a:lnTo>
                  <a:pt x="4965" y="4353"/>
                </a:lnTo>
                <a:lnTo>
                  <a:pt x="5001" y="4046"/>
                </a:lnTo>
                <a:lnTo>
                  <a:pt x="5022" y="3706"/>
                </a:lnTo>
                <a:lnTo>
                  <a:pt x="5023" y="3668"/>
                </a:lnTo>
                <a:lnTo>
                  <a:pt x="5030" y="3336"/>
                </a:lnTo>
                <a:lnTo>
                  <a:pt x="5030" y="3336"/>
                </a:lnTo>
              </a:path>
              <a:path w="21600" h="21600">
                <a:moveTo>
                  <a:pt x="10423" y="3336"/>
                </a:moveTo>
                <a:lnTo>
                  <a:pt x="10422" y="3286"/>
                </a:lnTo>
                <a:lnTo>
                  <a:pt x="10420" y="3217"/>
                </a:lnTo>
                <a:lnTo>
                  <a:pt x="10413" y="2887"/>
                </a:lnTo>
                <a:lnTo>
                  <a:pt x="10227" y="1612"/>
                </a:lnTo>
                <a:lnTo>
                  <a:pt x="10190" y="1474"/>
                </a:lnTo>
                <a:lnTo>
                  <a:pt x="9662" y="414"/>
                </a:lnTo>
                <a:lnTo>
                  <a:pt x="9022" y="40"/>
                </a:lnTo>
                <a:lnTo>
                  <a:pt x="8899" y="29"/>
                </a:lnTo>
                <a:lnTo>
                  <a:pt x="8843" y="29"/>
                </a:lnTo>
                <a:lnTo>
                  <a:pt x="8750" y="40"/>
                </a:lnTo>
                <a:lnTo>
                  <a:pt x="8741" y="40"/>
                </a:lnTo>
                <a:lnTo>
                  <a:pt x="8144" y="274"/>
                </a:lnTo>
                <a:lnTo>
                  <a:pt x="7602" y="971"/>
                </a:lnTo>
                <a:lnTo>
                  <a:pt x="7592" y="994"/>
                </a:lnTo>
                <a:lnTo>
                  <a:pt x="7558" y="813"/>
                </a:lnTo>
                <a:lnTo>
                  <a:pt x="7151" y="110"/>
                </a:lnTo>
                <a:lnTo>
                  <a:pt x="7148" y="110"/>
                </a:lnTo>
                <a:lnTo>
                  <a:pt x="7048" y="59"/>
                </a:lnTo>
                <a:lnTo>
                  <a:pt x="7083" y="59"/>
                </a:lnTo>
                <a:lnTo>
                  <a:pt x="6903" y="29"/>
                </a:lnTo>
                <a:lnTo>
                  <a:pt x="6774" y="40"/>
                </a:lnTo>
                <a:lnTo>
                  <a:pt x="6728" y="40"/>
                </a:lnTo>
                <a:lnTo>
                  <a:pt x="6095" y="282"/>
                </a:lnTo>
                <a:lnTo>
                  <a:pt x="5548" y="1050"/>
                </a:lnTo>
                <a:lnTo>
                  <a:pt x="5398" y="1474"/>
                </a:lnTo>
                <a:lnTo>
                  <a:pt x="5393" y="1474"/>
                </a:lnTo>
                <a:lnTo>
                  <a:pt x="5521" y="1596"/>
                </a:lnTo>
                <a:lnTo>
                  <a:pt x="5639" y="1679"/>
                </a:lnTo>
                <a:lnTo>
                  <a:pt x="5751" y="1729"/>
                </a:lnTo>
                <a:lnTo>
                  <a:pt x="5987" y="1766"/>
                </a:lnTo>
                <a:lnTo>
                  <a:pt x="6094" y="1826"/>
                </a:lnTo>
                <a:lnTo>
                  <a:pt x="6319" y="2551"/>
                </a:lnTo>
                <a:lnTo>
                  <a:pt x="6336" y="2833"/>
                </a:lnTo>
                <a:lnTo>
                  <a:pt x="6337" y="2887"/>
                </a:lnTo>
                <a:lnTo>
                  <a:pt x="6338" y="2962"/>
                </a:lnTo>
                <a:lnTo>
                  <a:pt x="6341" y="3113"/>
                </a:lnTo>
                <a:lnTo>
                  <a:pt x="6343" y="3440"/>
                </a:lnTo>
                <a:lnTo>
                  <a:pt x="6337" y="3668"/>
                </a:lnTo>
                <a:lnTo>
                  <a:pt x="6336" y="3706"/>
                </a:lnTo>
                <a:lnTo>
                  <a:pt x="6327" y="3901"/>
                </a:lnTo>
                <a:lnTo>
                  <a:pt x="6319" y="4129"/>
                </a:lnTo>
                <a:lnTo>
                  <a:pt x="6318" y="4161"/>
                </a:lnTo>
                <a:lnTo>
                  <a:pt x="6307" y="4374"/>
                </a:lnTo>
                <a:lnTo>
                  <a:pt x="6291" y="4656"/>
                </a:lnTo>
                <a:lnTo>
                  <a:pt x="5627" y="18124"/>
                </a:lnTo>
                <a:lnTo>
                  <a:pt x="5619" y="18278"/>
                </a:lnTo>
                <a:lnTo>
                  <a:pt x="5613" y="18426"/>
                </a:lnTo>
                <a:lnTo>
                  <a:pt x="5607" y="18681"/>
                </a:lnTo>
                <a:lnTo>
                  <a:pt x="5608" y="19384"/>
                </a:lnTo>
                <a:lnTo>
                  <a:pt x="5614" y="19563"/>
                </a:lnTo>
                <a:lnTo>
                  <a:pt x="5830" y="21136"/>
                </a:lnTo>
                <a:lnTo>
                  <a:pt x="6099" y="21585"/>
                </a:lnTo>
                <a:lnTo>
                  <a:pt x="6712" y="21585"/>
                </a:lnTo>
                <a:lnTo>
                  <a:pt x="7445" y="21449"/>
                </a:lnTo>
                <a:lnTo>
                  <a:pt x="8121" y="21093"/>
                </a:lnTo>
                <a:lnTo>
                  <a:pt x="8754" y="20376"/>
                </a:lnTo>
                <a:lnTo>
                  <a:pt x="9281" y="19191"/>
                </a:lnTo>
                <a:lnTo>
                  <a:pt x="9627" y="17472"/>
                </a:lnTo>
                <a:lnTo>
                  <a:pt x="9695" y="15998"/>
                </a:lnTo>
                <a:lnTo>
                  <a:pt x="9695" y="15558"/>
                </a:lnTo>
                <a:lnTo>
                  <a:pt x="9641" y="15288"/>
                </a:lnTo>
                <a:lnTo>
                  <a:pt x="9535" y="15188"/>
                </a:lnTo>
                <a:lnTo>
                  <a:pt x="9428" y="15085"/>
                </a:lnTo>
                <a:lnTo>
                  <a:pt x="9336" y="15032"/>
                </a:lnTo>
                <a:lnTo>
                  <a:pt x="9214" y="15032"/>
                </a:lnTo>
                <a:lnTo>
                  <a:pt x="9138" y="15067"/>
                </a:lnTo>
                <a:lnTo>
                  <a:pt x="9029" y="15137"/>
                </a:lnTo>
                <a:lnTo>
                  <a:pt x="8923" y="15201"/>
                </a:lnTo>
                <a:lnTo>
                  <a:pt x="8815" y="15288"/>
                </a:lnTo>
                <a:lnTo>
                  <a:pt x="8707" y="15397"/>
                </a:lnTo>
                <a:lnTo>
                  <a:pt x="8600" y="15501"/>
                </a:lnTo>
                <a:lnTo>
                  <a:pt x="8490" y="15637"/>
                </a:lnTo>
                <a:lnTo>
                  <a:pt x="8263" y="15974"/>
                </a:lnTo>
                <a:lnTo>
                  <a:pt x="8206" y="16212"/>
                </a:lnTo>
                <a:lnTo>
                  <a:pt x="8206" y="16519"/>
                </a:lnTo>
                <a:lnTo>
                  <a:pt x="8201" y="16765"/>
                </a:lnTo>
                <a:lnTo>
                  <a:pt x="7972" y="18359"/>
                </a:lnTo>
                <a:lnTo>
                  <a:pt x="7489" y="19563"/>
                </a:lnTo>
                <a:lnTo>
                  <a:pt x="7379" y="19662"/>
                </a:lnTo>
                <a:lnTo>
                  <a:pt x="7207" y="19662"/>
                </a:lnTo>
                <a:lnTo>
                  <a:pt x="7150" y="19608"/>
                </a:lnTo>
                <a:lnTo>
                  <a:pt x="7098" y="19499"/>
                </a:lnTo>
                <a:lnTo>
                  <a:pt x="7046" y="19384"/>
                </a:lnTo>
                <a:lnTo>
                  <a:pt x="7020" y="19231"/>
                </a:lnTo>
                <a:lnTo>
                  <a:pt x="7020" y="19038"/>
                </a:lnTo>
                <a:lnTo>
                  <a:pt x="6985" y="19018"/>
                </a:lnTo>
                <a:lnTo>
                  <a:pt x="7026" y="19018"/>
                </a:lnTo>
                <a:lnTo>
                  <a:pt x="7296" y="10968"/>
                </a:lnTo>
                <a:lnTo>
                  <a:pt x="7301" y="10847"/>
                </a:lnTo>
                <a:lnTo>
                  <a:pt x="7301" y="11205"/>
                </a:lnTo>
                <a:lnTo>
                  <a:pt x="7409" y="11213"/>
                </a:lnTo>
                <a:lnTo>
                  <a:pt x="7517" y="11234"/>
                </a:lnTo>
                <a:lnTo>
                  <a:pt x="7626" y="11268"/>
                </a:lnTo>
                <a:lnTo>
                  <a:pt x="7736" y="11317"/>
                </a:lnTo>
                <a:lnTo>
                  <a:pt x="7845" y="11362"/>
                </a:lnTo>
                <a:lnTo>
                  <a:pt x="7960" y="11395"/>
                </a:lnTo>
                <a:lnTo>
                  <a:pt x="8076" y="11415"/>
                </a:lnTo>
                <a:lnTo>
                  <a:pt x="8194" y="11421"/>
                </a:lnTo>
                <a:lnTo>
                  <a:pt x="8254" y="11421"/>
                </a:lnTo>
                <a:lnTo>
                  <a:pt x="8821" y="11220"/>
                </a:lnTo>
                <a:lnTo>
                  <a:pt x="9382" y="10708"/>
                </a:lnTo>
                <a:lnTo>
                  <a:pt x="9605" y="9816"/>
                </a:lnTo>
                <a:lnTo>
                  <a:pt x="9605" y="9772"/>
                </a:lnTo>
                <a:lnTo>
                  <a:pt x="9605" y="9544"/>
                </a:lnTo>
                <a:lnTo>
                  <a:pt x="9566" y="9308"/>
                </a:lnTo>
                <a:lnTo>
                  <a:pt x="9490" y="9110"/>
                </a:lnTo>
                <a:lnTo>
                  <a:pt x="9413" y="8907"/>
                </a:lnTo>
                <a:lnTo>
                  <a:pt x="9334" y="8744"/>
                </a:lnTo>
                <a:lnTo>
                  <a:pt x="9252" y="8620"/>
                </a:lnTo>
                <a:lnTo>
                  <a:pt x="9172" y="8491"/>
                </a:lnTo>
                <a:lnTo>
                  <a:pt x="9089" y="8387"/>
                </a:lnTo>
                <a:lnTo>
                  <a:pt x="8915" y="8228"/>
                </a:lnTo>
                <a:lnTo>
                  <a:pt x="8840" y="8189"/>
                </a:lnTo>
                <a:lnTo>
                  <a:pt x="8680" y="8189"/>
                </a:lnTo>
                <a:lnTo>
                  <a:pt x="8593" y="8258"/>
                </a:lnTo>
                <a:lnTo>
                  <a:pt x="8478" y="8466"/>
                </a:lnTo>
                <a:lnTo>
                  <a:pt x="8446" y="8528"/>
                </a:lnTo>
                <a:lnTo>
                  <a:pt x="8396" y="8637"/>
                </a:lnTo>
                <a:lnTo>
                  <a:pt x="8372" y="8679"/>
                </a:lnTo>
                <a:lnTo>
                  <a:pt x="7854" y="9125"/>
                </a:lnTo>
                <a:lnTo>
                  <a:pt x="7722" y="9182"/>
                </a:lnTo>
                <a:lnTo>
                  <a:pt x="7590" y="9249"/>
                </a:lnTo>
                <a:lnTo>
                  <a:pt x="7457" y="9327"/>
                </a:lnTo>
                <a:lnTo>
                  <a:pt x="7387" y="9373"/>
                </a:lnTo>
                <a:lnTo>
                  <a:pt x="7736" y="4904"/>
                </a:lnTo>
                <a:lnTo>
                  <a:pt x="7751" y="4656"/>
                </a:lnTo>
                <a:lnTo>
                  <a:pt x="7752" y="4622"/>
                </a:lnTo>
                <a:lnTo>
                  <a:pt x="7758" y="4426"/>
                </a:lnTo>
                <a:lnTo>
                  <a:pt x="7758" y="3286"/>
                </a:lnTo>
                <a:lnTo>
                  <a:pt x="7756" y="3217"/>
                </a:lnTo>
                <a:lnTo>
                  <a:pt x="7753" y="3113"/>
                </a:lnTo>
                <a:lnTo>
                  <a:pt x="7733" y="2727"/>
                </a:lnTo>
                <a:lnTo>
                  <a:pt x="7733" y="2697"/>
                </a:lnTo>
                <a:lnTo>
                  <a:pt x="8244" y="2288"/>
                </a:lnTo>
                <a:lnTo>
                  <a:pt x="8394" y="2314"/>
                </a:lnTo>
                <a:lnTo>
                  <a:pt x="8398" y="2314"/>
                </a:lnTo>
                <a:lnTo>
                  <a:pt x="8531" y="2391"/>
                </a:lnTo>
                <a:lnTo>
                  <a:pt x="8534" y="2391"/>
                </a:lnTo>
                <a:lnTo>
                  <a:pt x="8657" y="2526"/>
                </a:lnTo>
                <a:lnTo>
                  <a:pt x="8943" y="4129"/>
                </a:lnTo>
                <a:lnTo>
                  <a:pt x="8944" y="4265"/>
                </a:lnTo>
                <a:lnTo>
                  <a:pt x="8940" y="4374"/>
                </a:lnTo>
                <a:lnTo>
                  <a:pt x="8935" y="4426"/>
                </a:lnTo>
                <a:lnTo>
                  <a:pt x="8919" y="4622"/>
                </a:lnTo>
                <a:lnTo>
                  <a:pt x="8918" y="4656"/>
                </a:lnTo>
                <a:lnTo>
                  <a:pt x="8914" y="4761"/>
                </a:lnTo>
                <a:lnTo>
                  <a:pt x="8914" y="4919"/>
                </a:lnTo>
                <a:lnTo>
                  <a:pt x="8935" y="5326"/>
                </a:lnTo>
                <a:lnTo>
                  <a:pt x="8998" y="5615"/>
                </a:lnTo>
                <a:lnTo>
                  <a:pt x="9103" y="5790"/>
                </a:lnTo>
                <a:lnTo>
                  <a:pt x="9237" y="5842"/>
                </a:lnTo>
                <a:lnTo>
                  <a:pt x="9342" y="5842"/>
                </a:lnTo>
                <a:lnTo>
                  <a:pt x="9925" y="5539"/>
                </a:lnTo>
                <a:lnTo>
                  <a:pt x="10309" y="4622"/>
                </a:lnTo>
                <a:lnTo>
                  <a:pt x="10358" y="4353"/>
                </a:lnTo>
                <a:lnTo>
                  <a:pt x="10394" y="4046"/>
                </a:lnTo>
                <a:lnTo>
                  <a:pt x="10416" y="3706"/>
                </a:lnTo>
                <a:lnTo>
                  <a:pt x="10416" y="3668"/>
                </a:lnTo>
                <a:lnTo>
                  <a:pt x="10423" y="3336"/>
                </a:lnTo>
                <a:lnTo>
                  <a:pt x="10423" y="3336"/>
                </a:lnTo>
              </a:path>
              <a:path w="21600" h="21600">
                <a:moveTo>
                  <a:pt x="16324" y="2306"/>
                </a:moveTo>
                <a:lnTo>
                  <a:pt x="16031" y="1062"/>
                </a:lnTo>
                <a:lnTo>
                  <a:pt x="15987" y="1062"/>
                </a:lnTo>
                <a:lnTo>
                  <a:pt x="15413" y="1449"/>
                </a:lnTo>
                <a:lnTo>
                  <a:pt x="14899" y="2013"/>
                </a:lnTo>
                <a:lnTo>
                  <a:pt x="14835" y="2244"/>
                </a:lnTo>
                <a:lnTo>
                  <a:pt x="14835" y="2779"/>
                </a:lnTo>
                <a:lnTo>
                  <a:pt x="14845" y="2974"/>
                </a:lnTo>
                <a:lnTo>
                  <a:pt x="14865" y="3128"/>
                </a:lnTo>
                <a:lnTo>
                  <a:pt x="14890" y="3187"/>
                </a:lnTo>
                <a:lnTo>
                  <a:pt x="14894" y="3215"/>
                </a:lnTo>
                <a:lnTo>
                  <a:pt x="14878" y="3215"/>
                </a:lnTo>
                <a:lnTo>
                  <a:pt x="14876" y="3657"/>
                </a:lnTo>
                <a:lnTo>
                  <a:pt x="14874" y="3755"/>
                </a:lnTo>
                <a:lnTo>
                  <a:pt x="14861" y="4091"/>
                </a:lnTo>
                <a:lnTo>
                  <a:pt x="14851" y="4265"/>
                </a:lnTo>
                <a:lnTo>
                  <a:pt x="14838" y="4443"/>
                </a:lnTo>
                <a:lnTo>
                  <a:pt x="14836" y="4467"/>
                </a:lnTo>
                <a:lnTo>
                  <a:pt x="14835" y="4504"/>
                </a:lnTo>
                <a:lnTo>
                  <a:pt x="14782" y="5607"/>
                </a:lnTo>
                <a:lnTo>
                  <a:pt x="14729" y="6767"/>
                </a:lnTo>
                <a:lnTo>
                  <a:pt x="14677" y="7938"/>
                </a:lnTo>
                <a:lnTo>
                  <a:pt x="14627" y="9073"/>
                </a:lnTo>
                <a:lnTo>
                  <a:pt x="14576" y="10218"/>
                </a:lnTo>
                <a:lnTo>
                  <a:pt x="14521" y="11367"/>
                </a:lnTo>
                <a:lnTo>
                  <a:pt x="14470" y="12354"/>
                </a:lnTo>
                <a:lnTo>
                  <a:pt x="14461" y="12518"/>
                </a:lnTo>
                <a:lnTo>
                  <a:pt x="14459" y="12566"/>
                </a:lnTo>
                <a:lnTo>
                  <a:pt x="14470" y="12354"/>
                </a:lnTo>
                <a:lnTo>
                  <a:pt x="14394" y="11718"/>
                </a:lnTo>
                <a:lnTo>
                  <a:pt x="14175" y="9831"/>
                </a:lnTo>
                <a:lnTo>
                  <a:pt x="13960" y="7922"/>
                </a:lnTo>
                <a:lnTo>
                  <a:pt x="13811" y="6561"/>
                </a:lnTo>
                <a:lnTo>
                  <a:pt x="13754" y="6034"/>
                </a:lnTo>
                <a:lnTo>
                  <a:pt x="13603" y="4614"/>
                </a:lnTo>
                <a:lnTo>
                  <a:pt x="13427" y="2965"/>
                </a:lnTo>
                <a:lnTo>
                  <a:pt x="13415" y="2831"/>
                </a:lnTo>
                <a:lnTo>
                  <a:pt x="13402" y="2692"/>
                </a:lnTo>
                <a:lnTo>
                  <a:pt x="13389" y="2548"/>
                </a:lnTo>
                <a:lnTo>
                  <a:pt x="13375" y="2392"/>
                </a:lnTo>
                <a:lnTo>
                  <a:pt x="13079" y="616"/>
                </a:lnTo>
                <a:lnTo>
                  <a:pt x="12516" y="0"/>
                </a:lnTo>
                <a:lnTo>
                  <a:pt x="12318" y="14"/>
                </a:lnTo>
                <a:lnTo>
                  <a:pt x="11710" y="237"/>
                </a:lnTo>
                <a:lnTo>
                  <a:pt x="11156" y="991"/>
                </a:lnTo>
                <a:lnTo>
                  <a:pt x="11000" y="1419"/>
                </a:lnTo>
                <a:lnTo>
                  <a:pt x="11100" y="1649"/>
                </a:lnTo>
                <a:lnTo>
                  <a:pt x="11118" y="1669"/>
                </a:lnTo>
                <a:lnTo>
                  <a:pt x="11192" y="1748"/>
                </a:lnTo>
                <a:lnTo>
                  <a:pt x="11350" y="1669"/>
                </a:lnTo>
                <a:lnTo>
                  <a:pt x="11428" y="1649"/>
                </a:lnTo>
                <a:lnTo>
                  <a:pt x="11593" y="1649"/>
                </a:lnTo>
                <a:lnTo>
                  <a:pt x="11653" y="1684"/>
                </a:lnTo>
                <a:lnTo>
                  <a:pt x="11659" y="1684"/>
                </a:lnTo>
                <a:lnTo>
                  <a:pt x="11710" y="1768"/>
                </a:lnTo>
                <a:lnTo>
                  <a:pt x="11760" y="1842"/>
                </a:lnTo>
                <a:lnTo>
                  <a:pt x="11800" y="1946"/>
                </a:lnTo>
                <a:lnTo>
                  <a:pt x="11856" y="2214"/>
                </a:lnTo>
                <a:lnTo>
                  <a:pt x="11876" y="2392"/>
                </a:lnTo>
                <a:lnTo>
                  <a:pt x="11877" y="2400"/>
                </a:lnTo>
                <a:lnTo>
                  <a:pt x="11900" y="2838"/>
                </a:lnTo>
                <a:lnTo>
                  <a:pt x="11905" y="3078"/>
                </a:lnTo>
                <a:lnTo>
                  <a:pt x="11905" y="3336"/>
                </a:lnTo>
                <a:lnTo>
                  <a:pt x="11902" y="3657"/>
                </a:lnTo>
                <a:lnTo>
                  <a:pt x="11891" y="4046"/>
                </a:lnTo>
                <a:lnTo>
                  <a:pt x="11873" y="4504"/>
                </a:lnTo>
                <a:lnTo>
                  <a:pt x="11848" y="5030"/>
                </a:lnTo>
                <a:lnTo>
                  <a:pt x="12023" y="4614"/>
                </a:lnTo>
                <a:lnTo>
                  <a:pt x="11210" y="18184"/>
                </a:lnTo>
                <a:lnTo>
                  <a:pt x="11182" y="18847"/>
                </a:lnTo>
                <a:lnTo>
                  <a:pt x="11181" y="18889"/>
                </a:lnTo>
                <a:lnTo>
                  <a:pt x="11171" y="19343"/>
                </a:lnTo>
                <a:lnTo>
                  <a:pt x="11169" y="19468"/>
                </a:lnTo>
                <a:lnTo>
                  <a:pt x="11168" y="19603"/>
                </a:lnTo>
                <a:lnTo>
                  <a:pt x="11168" y="20427"/>
                </a:lnTo>
                <a:lnTo>
                  <a:pt x="11176" y="20589"/>
                </a:lnTo>
                <a:lnTo>
                  <a:pt x="11177" y="20602"/>
                </a:lnTo>
                <a:lnTo>
                  <a:pt x="11193" y="20769"/>
                </a:lnTo>
                <a:lnTo>
                  <a:pt x="11229" y="21097"/>
                </a:lnTo>
                <a:lnTo>
                  <a:pt x="11286" y="21336"/>
                </a:lnTo>
                <a:lnTo>
                  <a:pt x="11363" y="21479"/>
                </a:lnTo>
                <a:lnTo>
                  <a:pt x="11460" y="21527"/>
                </a:lnTo>
                <a:lnTo>
                  <a:pt x="11524" y="21527"/>
                </a:lnTo>
                <a:lnTo>
                  <a:pt x="12143" y="21133"/>
                </a:lnTo>
                <a:lnTo>
                  <a:pt x="12656" y="20296"/>
                </a:lnTo>
                <a:lnTo>
                  <a:pt x="12656" y="19984"/>
                </a:lnTo>
                <a:lnTo>
                  <a:pt x="12659" y="19898"/>
                </a:lnTo>
                <a:lnTo>
                  <a:pt x="12668" y="19674"/>
                </a:lnTo>
                <a:lnTo>
                  <a:pt x="12656" y="19546"/>
                </a:lnTo>
                <a:lnTo>
                  <a:pt x="12628" y="19410"/>
                </a:lnTo>
                <a:lnTo>
                  <a:pt x="12626" y="19402"/>
                </a:lnTo>
                <a:lnTo>
                  <a:pt x="12627" y="19075"/>
                </a:lnTo>
                <a:lnTo>
                  <a:pt x="12629" y="18847"/>
                </a:lnTo>
                <a:lnTo>
                  <a:pt x="12631" y="18773"/>
                </a:lnTo>
                <a:lnTo>
                  <a:pt x="12643" y="18258"/>
                </a:lnTo>
                <a:lnTo>
                  <a:pt x="12652" y="17975"/>
                </a:lnTo>
                <a:lnTo>
                  <a:pt x="12664" y="17708"/>
                </a:lnTo>
                <a:lnTo>
                  <a:pt x="12737" y="16429"/>
                </a:lnTo>
                <a:lnTo>
                  <a:pt x="12803" y="15149"/>
                </a:lnTo>
                <a:lnTo>
                  <a:pt x="12861" y="13869"/>
                </a:lnTo>
                <a:lnTo>
                  <a:pt x="12912" y="12566"/>
                </a:lnTo>
                <a:lnTo>
                  <a:pt x="12913" y="12518"/>
                </a:lnTo>
                <a:lnTo>
                  <a:pt x="12952" y="11303"/>
                </a:lnTo>
                <a:lnTo>
                  <a:pt x="12953" y="11225"/>
                </a:lnTo>
                <a:lnTo>
                  <a:pt x="12980" y="10060"/>
                </a:lnTo>
                <a:lnTo>
                  <a:pt x="13024" y="10585"/>
                </a:lnTo>
                <a:lnTo>
                  <a:pt x="13079" y="11225"/>
                </a:lnTo>
                <a:lnTo>
                  <a:pt x="13267" y="13251"/>
                </a:lnTo>
                <a:lnTo>
                  <a:pt x="13480" y="15339"/>
                </a:lnTo>
                <a:lnTo>
                  <a:pt x="13707" y="17314"/>
                </a:lnTo>
                <a:lnTo>
                  <a:pt x="13950" y="19075"/>
                </a:lnTo>
                <a:lnTo>
                  <a:pt x="14206" y="20491"/>
                </a:lnTo>
                <a:lnTo>
                  <a:pt x="14743" y="21527"/>
                </a:lnTo>
                <a:lnTo>
                  <a:pt x="14831" y="21557"/>
                </a:lnTo>
                <a:lnTo>
                  <a:pt x="14893" y="21557"/>
                </a:lnTo>
                <a:lnTo>
                  <a:pt x="15551" y="20952"/>
                </a:lnTo>
                <a:lnTo>
                  <a:pt x="16199" y="19573"/>
                </a:lnTo>
                <a:lnTo>
                  <a:pt x="15964" y="19561"/>
                </a:lnTo>
                <a:lnTo>
                  <a:pt x="15789" y="19527"/>
                </a:lnTo>
                <a:lnTo>
                  <a:pt x="15674" y="19468"/>
                </a:lnTo>
                <a:lnTo>
                  <a:pt x="15621" y="19387"/>
                </a:lnTo>
                <a:lnTo>
                  <a:pt x="15591" y="19263"/>
                </a:lnTo>
                <a:lnTo>
                  <a:pt x="15576" y="19097"/>
                </a:lnTo>
                <a:lnTo>
                  <a:pt x="15576" y="18889"/>
                </a:lnTo>
                <a:lnTo>
                  <a:pt x="15832" y="13747"/>
                </a:lnTo>
                <a:lnTo>
                  <a:pt x="16278" y="4800"/>
                </a:lnTo>
                <a:lnTo>
                  <a:pt x="16299" y="4384"/>
                </a:lnTo>
                <a:lnTo>
                  <a:pt x="16264" y="4467"/>
                </a:lnTo>
                <a:lnTo>
                  <a:pt x="16265" y="4384"/>
                </a:lnTo>
                <a:lnTo>
                  <a:pt x="16273" y="4144"/>
                </a:lnTo>
                <a:lnTo>
                  <a:pt x="16314" y="3535"/>
                </a:lnTo>
                <a:lnTo>
                  <a:pt x="16324" y="3215"/>
                </a:lnTo>
                <a:lnTo>
                  <a:pt x="16324" y="2306"/>
                </a:lnTo>
                <a:lnTo>
                  <a:pt x="16324" y="2306"/>
                </a:lnTo>
              </a:path>
              <a:path w="21600" h="21600">
                <a:moveTo>
                  <a:pt x="21591" y="4369"/>
                </a:moveTo>
                <a:lnTo>
                  <a:pt x="21423" y="2452"/>
                </a:lnTo>
                <a:lnTo>
                  <a:pt x="20995" y="1092"/>
                </a:lnTo>
                <a:lnTo>
                  <a:pt x="20422" y="289"/>
                </a:lnTo>
                <a:lnTo>
                  <a:pt x="19792" y="29"/>
                </a:lnTo>
                <a:lnTo>
                  <a:pt x="19582" y="48"/>
                </a:lnTo>
                <a:lnTo>
                  <a:pt x="18946" y="334"/>
                </a:lnTo>
                <a:lnTo>
                  <a:pt x="18352" y="992"/>
                </a:lnTo>
                <a:lnTo>
                  <a:pt x="17856" y="2058"/>
                </a:lnTo>
                <a:lnTo>
                  <a:pt x="17502" y="3585"/>
                </a:lnTo>
                <a:lnTo>
                  <a:pt x="17375" y="5588"/>
                </a:lnTo>
                <a:lnTo>
                  <a:pt x="17381" y="6057"/>
                </a:lnTo>
                <a:lnTo>
                  <a:pt x="17511" y="7721"/>
                </a:lnTo>
                <a:lnTo>
                  <a:pt x="17846" y="9455"/>
                </a:lnTo>
                <a:lnTo>
                  <a:pt x="18836" y="12595"/>
                </a:lnTo>
                <a:lnTo>
                  <a:pt x="18914" y="12878"/>
                </a:lnTo>
                <a:lnTo>
                  <a:pt x="19221" y="14401"/>
                </a:lnTo>
                <a:lnTo>
                  <a:pt x="19344" y="16147"/>
                </a:lnTo>
                <a:lnTo>
                  <a:pt x="19340" y="16400"/>
                </a:lnTo>
                <a:lnTo>
                  <a:pt x="19175" y="18119"/>
                </a:lnTo>
                <a:lnTo>
                  <a:pt x="18783" y="19464"/>
                </a:lnTo>
                <a:lnTo>
                  <a:pt x="18678" y="19573"/>
                </a:lnTo>
                <a:lnTo>
                  <a:pt x="18456" y="19573"/>
                </a:lnTo>
                <a:lnTo>
                  <a:pt x="18083" y="18273"/>
                </a:lnTo>
                <a:lnTo>
                  <a:pt x="18003" y="16856"/>
                </a:lnTo>
                <a:lnTo>
                  <a:pt x="18003" y="16429"/>
                </a:lnTo>
                <a:lnTo>
                  <a:pt x="18082" y="14441"/>
                </a:lnTo>
                <a:lnTo>
                  <a:pt x="18162" y="13484"/>
                </a:lnTo>
                <a:lnTo>
                  <a:pt x="18168" y="13341"/>
                </a:lnTo>
                <a:lnTo>
                  <a:pt x="18168" y="12821"/>
                </a:lnTo>
                <a:lnTo>
                  <a:pt x="18129" y="12558"/>
                </a:lnTo>
                <a:lnTo>
                  <a:pt x="17974" y="12201"/>
                </a:lnTo>
                <a:lnTo>
                  <a:pt x="17881" y="12112"/>
                </a:lnTo>
                <a:lnTo>
                  <a:pt x="17706" y="12112"/>
                </a:lnTo>
                <a:lnTo>
                  <a:pt x="17129" y="12657"/>
                </a:lnTo>
                <a:lnTo>
                  <a:pt x="17022" y="12781"/>
                </a:lnTo>
                <a:lnTo>
                  <a:pt x="16516" y="13831"/>
                </a:lnTo>
                <a:lnTo>
                  <a:pt x="16422" y="15025"/>
                </a:lnTo>
                <a:lnTo>
                  <a:pt x="16428" y="15697"/>
                </a:lnTo>
                <a:lnTo>
                  <a:pt x="16525" y="17574"/>
                </a:lnTo>
                <a:lnTo>
                  <a:pt x="16750" y="19185"/>
                </a:lnTo>
                <a:lnTo>
                  <a:pt x="17114" y="20459"/>
                </a:lnTo>
                <a:lnTo>
                  <a:pt x="17634" y="21298"/>
                </a:lnTo>
                <a:lnTo>
                  <a:pt x="18316" y="21587"/>
                </a:lnTo>
                <a:lnTo>
                  <a:pt x="18543" y="21562"/>
                </a:lnTo>
                <a:lnTo>
                  <a:pt x="19229" y="21193"/>
                </a:lnTo>
                <a:lnTo>
                  <a:pt x="19880" y="20361"/>
                </a:lnTo>
                <a:lnTo>
                  <a:pt x="20431" y="19077"/>
                </a:lnTo>
                <a:lnTo>
                  <a:pt x="20824" y="17367"/>
                </a:lnTo>
                <a:lnTo>
                  <a:pt x="20965" y="15271"/>
                </a:lnTo>
                <a:lnTo>
                  <a:pt x="20959" y="14839"/>
                </a:lnTo>
                <a:lnTo>
                  <a:pt x="20820" y="13261"/>
                </a:lnTo>
                <a:lnTo>
                  <a:pt x="20548" y="11851"/>
                </a:lnTo>
                <a:lnTo>
                  <a:pt x="20106" y="10230"/>
                </a:lnTo>
                <a:lnTo>
                  <a:pt x="19534" y="8397"/>
                </a:lnTo>
                <a:lnTo>
                  <a:pt x="19419" y="7979"/>
                </a:lnTo>
                <a:lnTo>
                  <a:pt x="19106" y="6628"/>
                </a:lnTo>
                <a:lnTo>
                  <a:pt x="18916" y="4644"/>
                </a:lnTo>
                <a:lnTo>
                  <a:pt x="18916" y="4332"/>
                </a:lnTo>
                <a:lnTo>
                  <a:pt x="19190" y="2702"/>
                </a:lnTo>
                <a:lnTo>
                  <a:pt x="19542" y="2170"/>
                </a:lnTo>
                <a:lnTo>
                  <a:pt x="19647" y="2170"/>
                </a:lnTo>
                <a:lnTo>
                  <a:pt x="20177" y="2861"/>
                </a:lnTo>
                <a:lnTo>
                  <a:pt x="20367" y="4555"/>
                </a:lnTo>
                <a:lnTo>
                  <a:pt x="20357" y="5224"/>
                </a:lnTo>
                <a:lnTo>
                  <a:pt x="20365" y="5546"/>
                </a:lnTo>
                <a:lnTo>
                  <a:pt x="20742" y="6799"/>
                </a:lnTo>
                <a:lnTo>
                  <a:pt x="20868" y="6829"/>
                </a:lnTo>
                <a:lnTo>
                  <a:pt x="20973" y="6829"/>
                </a:lnTo>
                <a:lnTo>
                  <a:pt x="21448" y="5716"/>
                </a:lnTo>
                <a:lnTo>
                  <a:pt x="21591" y="4627"/>
                </a:lnTo>
                <a:lnTo>
                  <a:pt x="21591" y="4369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pic>
        <p:nvPicPr>
          <p:cNvPr id="1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195486" y="1023995"/>
            <a:ext cx="1548277" cy="51411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2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628969" y="2057368"/>
            <a:ext cx="5108443" cy="593420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6760453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文本框"/>
          <p:cNvSpPr>
            <a:spLocks noGrp="1"/>
          </p:cNvSpPr>
          <p:nvPr>
            <p:ph type="ctrTitle"/>
          </p:nvPr>
        </p:nvSpPr>
        <p:spPr>
          <a:xfrm rot="0">
            <a:off x="3098800" y="3086100"/>
            <a:ext cx="5982334" cy="11396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44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1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altLang="zh-CN" sz="3700" b="0" i="1" u="none" strike="noStrike" kern="0" cap="none" spc="-2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Built</a:t>
            </a:r>
            <a:r>
              <a:rPr lang="en-US" altLang="zh-CN" sz="3700" b="0" i="1" u="none" strike="noStrike" kern="0" cap="none" spc="-1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40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</a:t>
            </a:r>
            <a:r>
              <a:rPr lang="en-US" altLang="zh-CN" sz="3700" b="0" i="1" u="none" strike="noStrike" kern="0" cap="none" spc="-254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3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showcase</a:t>
            </a:r>
            <a:r>
              <a:rPr lang="en-US" altLang="zh-CN" sz="3700" b="0" i="1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4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my</a:t>
            </a:r>
            <a:r>
              <a:rPr lang="en-US" altLang="zh-CN" sz="3700" b="0" i="1" u="none" strike="noStrike" kern="0" cap="none" spc="-3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15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skills</a:t>
            </a:r>
            <a:r>
              <a:rPr lang="en-US" altLang="zh-CN" sz="3700" b="0" i="1" u="none" strike="noStrike" kern="0" cap="none" spc="-1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39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3700" b="0" i="1" u="none" strike="noStrike" kern="0" cap="none" spc="-3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4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web </a:t>
            </a:r>
            <a:r>
              <a:rPr lang="en-US" altLang="zh-CN" sz="3700" b="0" i="1" u="none" strike="noStrike" kern="0" cap="none" spc="-4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development</a:t>
            </a:r>
            <a:endParaRPr lang="zh-CN" altLang="en-US" sz="3700" b="0" i="1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25" name="文本框"/>
          <p:cNvSpPr>
            <a:spLocks noGrp="1"/>
          </p:cNvSpPr>
          <p:nvPr>
            <p:ph type="subTitle" idx="4"/>
          </p:nvPr>
        </p:nvSpPr>
        <p:spPr>
          <a:xfrm rot="0">
            <a:off x="3098800" y="4800600"/>
            <a:ext cx="5551169" cy="11396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44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1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altLang="zh-CN" sz="3700" b="0" i="1" u="none" strike="noStrike" kern="0" cap="none" spc="-195" baseline="0">
                <a:latin typeface="Trebuchet MS" pitchFamily="0" charset="0"/>
                <a:ea typeface="宋体" pitchFamily="0" charset="0"/>
                <a:cs typeface="Trebuchet MS" pitchFamily="0" charset="0"/>
              </a:rPr>
              <a:t>Acts</a:t>
            </a:r>
            <a:r>
              <a:rPr lang="en-US" altLang="zh-CN" sz="3700" b="0" i="1" u="none" strike="noStrike" kern="0" cap="none" spc="-175" baseline="0"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295" baseline="0">
                <a:latin typeface="Trebuchet MS" pitchFamily="0" charset="0"/>
                <a:ea typeface="宋体" pitchFamily="0" charset="0"/>
                <a:cs typeface="Trebuchet MS" pitchFamily="0" charset="0"/>
              </a:rPr>
              <a:t>as</a:t>
            </a:r>
            <a:r>
              <a:rPr lang="en-US" altLang="zh-CN" sz="3700" b="0" i="1" u="none" strike="noStrike" kern="0" cap="none" spc="-175" baseline="0"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390" baseline="0"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700" b="0" i="1" u="none" strike="noStrike" kern="0" cap="none" spc="-265" baseline="0"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100" baseline="0">
                <a:latin typeface="Trebuchet MS" pitchFamily="0" charset="0"/>
                <a:ea typeface="宋体" pitchFamily="0" charset="0"/>
                <a:cs typeface="Trebuchet MS" pitchFamily="0" charset="0"/>
              </a:rPr>
              <a:t>first</a:t>
            </a:r>
            <a:r>
              <a:rPr lang="en-US" altLang="zh-CN" sz="3700" b="0" i="1" u="none" strike="noStrike" kern="0" cap="none" spc="-185" baseline="0"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365" baseline="0">
                <a:latin typeface="Trebuchet MS" pitchFamily="0" charset="0"/>
                <a:ea typeface="宋体" pitchFamily="0" charset="0"/>
                <a:cs typeface="Trebuchet MS" pitchFamily="0" charset="0"/>
              </a:rPr>
              <a:t>step</a:t>
            </a:r>
            <a:r>
              <a:rPr lang="en-US" altLang="zh-CN" sz="3700" b="0" i="1" u="none" strike="noStrike" kern="0" cap="none" spc="-280" baseline="0"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335" baseline="0">
                <a:latin typeface="Trebuchet MS" pitchFamily="0" charset="0"/>
                <a:ea typeface="宋体" pitchFamily="0" charset="0"/>
                <a:cs typeface="Trebuchet MS" pitchFamily="0" charset="0"/>
              </a:rPr>
              <a:t>towards</a:t>
            </a:r>
            <a:r>
              <a:rPr lang="en-US" altLang="zh-CN" sz="3700" b="0" i="1" u="none" strike="noStrike" kern="0" cap="none" spc="-275" baseline="0"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480" baseline="0">
                <a:latin typeface="Trebuchet MS" pitchFamily="0" charset="0"/>
                <a:ea typeface="宋体" pitchFamily="0" charset="0"/>
                <a:cs typeface="Trebuchet MS" pitchFamily="0" charset="0"/>
              </a:rPr>
              <a:t>my </a:t>
            </a:r>
            <a:r>
              <a:rPr lang="en-US" altLang="zh-CN" sz="3700" b="0" i="1" u="none" strike="noStrike" kern="0" cap="none" spc="-295" baseline="0">
                <a:latin typeface="Trebuchet MS" pitchFamily="0" charset="0"/>
                <a:ea typeface="宋体" pitchFamily="0" charset="0"/>
                <a:cs typeface="Trebuchet MS" pitchFamily="0" charset="0"/>
              </a:rPr>
              <a:t>professional</a:t>
            </a:r>
            <a:r>
              <a:rPr lang="en-US" altLang="zh-CN" sz="3700" b="0" i="1" u="none" strike="noStrike" kern="0" cap="none" spc="-220" baseline="0"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415" baseline="0">
                <a:latin typeface="Trebuchet MS" pitchFamily="0" charset="0"/>
                <a:ea typeface="宋体" pitchFamily="0" charset="0"/>
                <a:cs typeface="Trebuchet MS" pitchFamily="0" charset="0"/>
              </a:rPr>
              <a:t>online</a:t>
            </a:r>
            <a:r>
              <a:rPr lang="en-US" altLang="zh-CN" sz="3700" b="0" i="1" u="none" strike="noStrike" kern="0" cap="none" spc="-120" baseline="0"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405" baseline="0">
                <a:latin typeface="Trebuchet MS" pitchFamily="0" charset="0"/>
                <a:ea typeface="宋体" pitchFamily="0" charset="0"/>
                <a:cs typeface="Trebuchet MS" pitchFamily="0" charset="0"/>
              </a:rPr>
              <a:t>presence</a:t>
            </a:r>
            <a:endParaRPr lang="zh-CN" altLang="en-US" sz="3700" b="0" i="0" u="none" strike="noStrike" kern="0" cap="none" spc="0" baseline="0"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6361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/>
          </p:cNvSpPr>
          <p:nvPr/>
        </p:nvSpPr>
        <p:spPr>
          <a:xfrm rot="0">
            <a:off x="0" y="0"/>
            <a:ext cx="16256635" cy="91446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sp>
        <p:nvSpPr>
          <p:cNvPr id="40" name="矩形"/>
          <p:cNvSpPr>
            <a:spLocks/>
          </p:cNvSpPr>
          <p:nvPr/>
        </p:nvSpPr>
        <p:spPr>
          <a:xfrm rot="0">
            <a:off x="596900" y="-25400"/>
            <a:ext cx="240665" cy="3746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41" name="曲线"/>
          <p:cNvSpPr>
            <a:spLocks/>
          </p:cNvSpPr>
          <p:nvPr/>
        </p:nvSpPr>
        <p:spPr>
          <a:xfrm rot="0">
            <a:off x="8928235" y="2260634"/>
            <a:ext cx="419100" cy="4324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568"/>
                </a:moveTo>
                <a:lnTo>
                  <a:pt x="0" y="21568"/>
                </a:lnTo>
                <a:lnTo>
                  <a:pt x="0" y="0"/>
                </a:lnTo>
                <a:lnTo>
                  <a:pt x="21600" y="0"/>
                </a:lnTo>
                <a:lnTo>
                  <a:pt x="21600" y="21568"/>
                </a:lnTo>
                <a:close/>
              </a:path>
            </a:pathLst>
          </a:custGeom>
          <a:solidFill>
            <a:srgbClr val="2D82C2"/>
          </a:solidFill>
          <a:ln cmpd="sng" cap="flat">
            <a:noFill/>
            <a:prstDash val="solid"/>
            <a:miter/>
          </a:ln>
        </p:spPr>
      </p:sp>
      <p:grpSp>
        <p:nvGrpSpPr>
          <p:cNvPr id="52" name="组合"/>
          <p:cNvGrpSpPr>
            <a:grpSpLocks/>
          </p:cNvGrpSpPr>
          <p:nvPr/>
        </p:nvGrpSpPr>
        <p:grpSpPr>
          <a:xfrm>
            <a:off x="9931633" y="0"/>
            <a:ext cx="6325235" cy="9144719"/>
            <a:chOff x="9931633" y="0"/>
            <a:chExt cx="6325235" cy="9144719"/>
          </a:xfrm>
        </p:grpSpPr>
        <p:sp>
          <p:nvSpPr>
            <p:cNvPr id="42" name="曲线"/>
            <p:cNvSpPr>
              <a:spLocks/>
            </p:cNvSpPr>
            <p:nvPr/>
          </p:nvSpPr>
          <p:spPr>
            <a:xfrm rot="0">
              <a:off x="9931633" y="6433"/>
              <a:ext cx="6325235" cy="913828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782" y="0"/>
                  </a:moveTo>
                  <a:lnTo>
                    <a:pt x="14329" y="21598"/>
                  </a:lnTo>
                </a:path>
                <a:path w="21600" h="21600">
                  <a:moveTo>
                    <a:pt x="21597" y="11629"/>
                  </a:moveTo>
                  <a:lnTo>
                    <a:pt x="0" y="21598"/>
                  </a:lnTo>
                </a:path>
              </a:pathLst>
            </a:custGeom>
            <a:noFill/>
            <a:ln w="25400" cmpd="sng" cap="flat">
              <a:solidFill>
                <a:srgbClr val="5ECAED"/>
              </a:solidFill>
              <a:prstDash val="solid"/>
              <a:round/>
            </a:ln>
          </p:spPr>
        </p:sp>
        <p:sp>
          <p:nvSpPr>
            <p:cNvPr id="43" name="曲线"/>
            <p:cNvSpPr>
              <a:spLocks/>
            </p:cNvSpPr>
            <p:nvPr/>
          </p:nvSpPr>
          <p:spPr>
            <a:xfrm rot="0">
              <a:off x="12242986" y="0"/>
              <a:ext cx="4013834" cy="91446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21598"/>
                  </a:moveTo>
                  <a:lnTo>
                    <a:pt x="0" y="21598"/>
                  </a:lnTo>
                  <a:lnTo>
                    <a:pt x="14669" y="0"/>
                  </a:lnTo>
                  <a:lnTo>
                    <a:pt x="21596" y="0"/>
                  </a:lnTo>
                  <a:lnTo>
                    <a:pt x="21596" y="21598"/>
                  </a:lnTo>
                  <a:close/>
                </a:path>
              </a:pathLst>
            </a:custGeom>
            <a:solidFill>
              <a:srgbClr val="5ECA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44" name="曲线"/>
            <p:cNvSpPr>
              <a:spLocks/>
            </p:cNvSpPr>
            <p:nvPr/>
          </p:nvSpPr>
          <p:spPr>
            <a:xfrm rot="0">
              <a:off x="12804032" y="0"/>
              <a:ext cx="3452494" cy="91446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98"/>
                  </a:moveTo>
                  <a:lnTo>
                    <a:pt x="10084" y="21598"/>
                  </a:lnTo>
                  <a:lnTo>
                    <a:pt x="0" y="0"/>
                  </a:lnTo>
                  <a:lnTo>
                    <a:pt x="21598" y="0"/>
                  </a:lnTo>
                  <a:lnTo>
                    <a:pt x="21598" y="21598"/>
                  </a:lnTo>
                  <a:close/>
                </a:path>
              </a:pathLst>
            </a:custGeom>
            <a:solidFill>
              <a:srgbClr val="5ECA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45" name="曲线"/>
            <p:cNvSpPr>
              <a:spLocks/>
            </p:cNvSpPr>
            <p:nvPr/>
          </p:nvSpPr>
          <p:spPr>
            <a:xfrm rot="0">
              <a:off x="11912781" y="4064062"/>
              <a:ext cx="4344035" cy="508063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7" y="21597"/>
                  </a:moveTo>
                  <a:lnTo>
                    <a:pt x="0" y="21597"/>
                  </a:lnTo>
                  <a:lnTo>
                    <a:pt x="21597" y="0"/>
                  </a:lnTo>
                  <a:lnTo>
                    <a:pt x="21597" y="21597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46" name="曲线"/>
            <p:cNvSpPr>
              <a:spLocks/>
            </p:cNvSpPr>
            <p:nvPr/>
          </p:nvSpPr>
          <p:spPr>
            <a:xfrm rot="0">
              <a:off x="12450763" y="0"/>
              <a:ext cx="3805553" cy="91446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21598"/>
                  </a:moveTo>
                  <a:lnTo>
                    <a:pt x="18693" y="21598"/>
                  </a:lnTo>
                  <a:lnTo>
                    <a:pt x="0" y="0"/>
                  </a:lnTo>
                  <a:lnTo>
                    <a:pt x="21599" y="0"/>
                  </a:lnTo>
                  <a:lnTo>
                    <a:pt x="21599" y="21598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47" name="曲线"/>
            <p:cNvSpPr>
              <a:spLocks/>
            </p:cNvSpPr>
            <p:nvPr/>
          </p:nvSpPr>
          <p:spPr>
            <a:xfrm rot="0">
              <a:off x="14529022" y="0"/>
              <a:ext cx="1727834" cy="91446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2" y="21598"/>
                  </a:moveTo>
                  <a:lnTo>
                    <a:pt x="0" y="21598"/>
                  </a:lnTo>
                  <a:lnTo>
                    <a:pt x="17042" y="0"/>
                  </a:lnTo>
                  <a:lnTo>
                    <a:pt x="21592" y="0"/>
                  </a:lnTo>
                  <a:lnTo>
                    <a:pt x="21592" y="21598"/>
                  </a:lnTo>
                  <a:close/>
                </a:path>
              </a:pathLst>
            </a:custGeom>
            <a:solidFill>
              <a:srgbClr val="2D82C2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 rot="0">
              <a:off x="14581885" y="0"/>
              <a:ext cx="1674495" cy="91446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98"/>
                  </a:moveTo>
                  <a:lnTo>
                    <a:pt x="19169" y="21598"/>
                  </a:lnTo>
                  <a:lnTo>
                    <a:pt x="0" y="0"/>
                  </a:lnTo>
                  <a:lnTo>
                    <a:pt x="21598" y="0"/>
                  </a:lnTo>
                  <a:lnTo>
                    <a:pt x="21598" y="21598"/>
                  </a:lnTo>
                  <a:close/>
                </a:path>
              </a:pathLst>
            </a:custGeom>
            <a:solidFill>
              <a:srgbClr val="216191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 rot="0">
              <a:off x="13830509" y="4787972"/>
              <a:ext cx="2426334" cy="43567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21597"/>
                  </a:moveTo>
                  <a:lnTo>
                    <a:pt x="0" y="21597"/>
                  </a:lnTo>
                  <a:lnTo>
                    <a:pt x="21594" y="0"/>
                  </a:lnTo>
                  <a:lnTo>
                    <a:pt x="21594" y="21597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0" name="曲线"/>
            <p:cNvSpPr>
              <a:spLocks/>
            </p:cNvSpPr>
            <p:nvPr/>
          </p:nvSpPr>
          <p:spPr>
            <a:xfrm rot="0">
              <a:off x="12471589" y="7150209"/>
              <a:ext cx="610234" cy="61023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77" y="21577"/>
                  </a:moveTo>
                  <a:lnTo>
                    <a:pt x="0" y="21577"/>
                  </a:lnTo>
                  <a:lnTo>
                    <a:pt x="0" y="0"/>
                  </a:lnTo>
                  <a:lnTo>
                    <a:pt x="21577" y="0"/>
                  </a:lnTo>
                  <a:lnTo>
                    <a:pt x="21577" y="21577"/>
                  </a:lnTo>
                  <a:close/>
                </a:path>
              </a:pathLst>
            </a:custGeom>
            <a:solidFill>
              <a:srgbClr val="41AF5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51" name="曲线"/>
            <p:cNvSpPr>
              <a:spLocks/>
            </p:cNvSpPr>
            <p:nvPr/>
          </p:nvSpPr>
          <p:spPr>
            <a:xfrm rot="0">
              <a:off x="12471589" y="7861419"/>
              <a:ext cx="241300" cy="2413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D936A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55" name="组合"/>
          <p:cNvGrpSpPr>
            <a:grpSpLocks/>
          </p:cNvGrpSpPr>
          <p:nvPr/>
        </p:nvGrpSpPr>
        <p:grpSpPr>
          <a:xfrm>
            <a:off x="1044680" y="1252595"/>
            <a:ext cx="1578297" cy="652498"/>
            <a:chOff x="1044680" y="1252595"/>
            <a:chExt cx="1578297" cy="652498"/>
          </a:xfrm>
        </p:grpSpPr>
        <p:sp>
          <p:nvSpPr>
            <p:cNvPr id="53" name="曲线"/>
            <p:cNvSpPr>
              <a:spLocks/>
            </p:cNvSpPr>
            <p:nvPr/>
          </p:nvSpPr>
          <p:spPr>
            <a:xfrm rot="0">
              <a:off x="1044680" y="1252595"/>
              <a:ext cx="352425" cy="51307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30" y="1750"/>
                  </a:moveTo>
                  <a:lnTo>
                    <a:pt x="510" y="1671"/>
                  </a:lnTo>
                  <a:lnTo>
                    <a:pt x="435" y="1651"/>
                  </a:lnTo>
                  <a:lnTo>
                    <a:pt x="0" y="1421"/>
                  </a:lnTo>
                  <a:lnTo>
                    <a:pt x="654" y="992"/>
                  </a:lnTo>
                  <a:lnTo>
                    <a:pt x="3000" y="238"/>
                  </a:lnTo>
                  <a:lnTo>
                    <a:pt x="5593" y="14"/>
                  </a:lnTo>
                  <a:lnTo>
                    <a:pt x="6434" y="0"/>
                  </a:lnTo>
                  <a:lnTo>
                    <a:pt x="6770" y="14"/>
                  </a:lnTo>
                  <a:lnTo>
                    <a:pt x="6901" y="14"/>
                  </a:lnTo>
                  <a:lnTo>
                    <a:pt x="8982" y="796"/>
                  </a:lnTo>
                  <a:lnTo>
                    <a:pt x="9309" y="1059"/>
                  </a:lnTo>
                  <a:lnTo>
                    <a:pt x="8893" y="1235"/>
                  </a:lnTo>
                  <a:lnTo>
                    <a:pt x="9174" y="1510"/>
                  </a:lnTo>
                  <a:lnTo>
                    <a:pt x="19663" y="1510"/>
                  </a:lnTo>
                  <a:lnTo>
                    <a:pt x="19844" y="1651"/>
                  </a:lnTo>
                  <a:lnTo>
                    <a:pt x="1848" y="1651"/>
                  </a:lnTo>
                  <a:lnTo>
                    <a:pt x="1516" y="1671"/>
                  </a:lnTo>
                  <a:lnTo>
                    <a:pt x="830" y="1750"/>
                  </a:lnTo>
                  <a:lnTo>
                    <a:pt x="830" y="1750"/>
                  </a:lnTo>
                </a:path>
                <a:path w="21600" h="21600">
                  <a:moveTo>
                    <a:pt x="15378" y="14"/>
                  </a:moveTo>
                  <a:lnTo>
                    <a:pt x="14385" y="14"/>
                  </a:lnTo>
                  <a:lnTo>
                    <a:pt x="14991" y="0"/>
                  </a:lnTo>
                  <a:lnTo>
                    <a:pt x="15378" y="14"/>
                  </a:lnTo>
                  <a:lnTo>
                    <a:pt x="15378" y="14"/>
                  </a:lnTo>
                </a:path>
                <a:path w="21600" h="21600">
                  <a:moveTo>
                    <a:pt x="19663" y="1510"/>
                  </a:moveTo>
                  <a:lnTo>
                    <a:pt x="9174" y="1510"/>
                  </a:lnTo>
                  <a:lnTo>
                    <a:pt x="9586" y="1324"/>
                  </a:lnTo>
                  <a:lnTo>
                    <a:pt x="9309" y="1059"/>
                  </a:lnTo>
                  <a:lnTo>
                    <a:pt x="11817" y="312"/>
                  </a:lnTo>
                  <a:lnTo>
                    <a:pt x="14258" y="14"/>
                  </a:lnTo>
                  <a:lnTo>
                    <a:pt x="15567" y="14"/>
                  </a:lnTo>
                  <a:lnTo>
                    <a:pt x="18098" y="625"/>
                  </a:lnTo>
                  <a:lnTo>
                    <a:pt x="19605" y="1465"/>
                  </a:lnTo>
                  <a:lnTo>
                    <a:pt x="19663" y="1510"/>
                  </a:lnTo>
                  <a:lnTo>
                    <a:pt x="19663" y="1510"/>
                  </a:lnTo>
                </a:path>
                <a:path w="21600" h="21600">
                  <a:moveTo>
                    <a:pt x="9174" y="1510"/>
                  </a:moveTo>
                  <a:lnTo>
                    <a:pt x="8893" y="1235"/>
                  </a:lnTo>
                  <a:lnTo>
                    <a:pt x="9309" y="1059"/>
                  </a:lnTo>
                  <a:lnTo>
                    <a:pt x="9586" y="1324"/>
                  </a:lnTo>
                  <a:lnTo>
                    <a:pt x="9174" y="1510"/>
                  </a:lnTo>
                  <a:lnTo>
                    <a:pt x="9174" y="1510"/>
                  </a:lnTo>
                </a:path>
                <a:path w="21600" h="21600">
                  <a:moveTo>
                    <a:pt x="3942" y="21584"/>
                  </a:moveTo>
                  <a:lnTo>
                    <a:pt x="1473" y="20780"/>
                  </a:lnTo>
                  <a:lnTo>
                    <a:pt x="819" y="19002"/>
                  </a:lnTo>
                  <a:lnTo>
                    <a:pt x="819" y="18645"/>
                  </a:lnTo>
                  <a:lnTo>
                    <a:pt x="848" y="18377"/>
                  </a:lnTo>
                  <a:lnTo>
                    <a:pt x="873" y="18236"/>
                  </a:lnTo>
                  <a:lnTo>
                    <a:pt x="909" y="18087"/>
                  </a:lnTo>
                  <a:lnTo>
                    <a:pt x="3791" y="4575"/>
                  </a:lnTo>
                  <a:lnTo>
                    <a:pt x="3856" y="4357"/>
                  </a:lnTo>
                  <a:lnTo>
                    <a:pt x="3899" y="4149"/>
                  </a:lnTo>
                  <a:lnTo>
                    <a:pt x="3915" y="4002"/>
                  </a:lnTo>
                  <a:lnTo>
                    <a:pt x="3921" y="3950"/>
                  </a:lnTo>
                  <a:lnTo>
                    <a:pt x="3942" y="3805"/>
                  </a:lnTo>
                  <a:lnTo>
                    <a:pt x="3949" y="3752"/>
                  </a:lnTo>
                  <a:lnTo>
                    <a:pt x="3964" y="3548"/>
                  </a:lnTo>
                  <a:lnTo>
                    <a:pt x="3962" y="3303"/>
                  </a:lnTo>
                  <a:lnTo>
                    <a:pt x="3114" y="1765"/>
                  </a:lnTo>
                  <a:lnTo>
                    <a:pt x="2166" y="1651"/>
                  </a:lnTo>
                  <a:lnTo>
                    <a:pt x="19844" y="1651"/>
                  </a:lnTo>
                  <a:lnTo>
                    <a:pt x="20036" y="1801"/>
                  </a:lnTo>
                  <a:lnTo>
                    <a:pt x="20420" y="2161"/>
                  </a:lnTo>
                  <a:lnTo>
                    <a:pt x="20652" y="2425"/>
                  </a:lnTo>
                  <a:lnTo>
                    <a:pt x="9456" y="2425"/>
                  </a:lnTo>
                  <a:lnTo>
                    <a:pt x="9690" y="2733"/>
                  </a:lnTo>
                  <a:lnTo>
                    <a:pt x="10001" y="2733"/>
                  </a:lnTo>
                  <a:lnTo>
                    <a:pt x="10145" y="3100"/>
                  </a:lnTo>
                  <a:lnTo>
                    <a:pt x="10181" y="3303"/>
                  </a:lnTo>
                  <a:lnTo>
                    <a:pt x="10179" y="3805"/>
                  </a:lnTo>
                  <a:lnTo>
                    <a:pt x="10170" y="3950"/>
                  </a:lnTo>
                  <a:lnTo>
                    <a:pt x="10167" y="4002"/>
                  </a:lnTo>
                  <a:lnTo>
                    <a:pt x="8246" y="10532"/>
                  </a:lnTo>
                  <a:lnTo>
                    <a:pt x="7918" y="10632"/>
                  </a:lnTo>
                  <a:lnTo>
                    <a:pt x="8109" y="10953"/>
                  </a:lnTo>
                  <a:lnTo>
                    <a:pt x="8113" y="10959"/>
                  </a:lnTo>
                  <a:lnTo>
                    <a:pt x="14584" y="10959"/>
                  </a:lnTo>
                  <a:lnTo>
                    <a:pt x="13482" y="11324"/>
                  </a:lnTo>
                  <a:lnTo>
                    <a:pt x="12326" y="11643"/>
                  </a:lnTo>
                  <a:lnTo>
                    <a:pt x="11171" y="11904"/>
                  </a:lnTo>
                  <a:lnTo>
                    <a:pt x="10919" y="11949"/>
                  </a:lnTo>
                  <a:lnTo>
                    <a:pt x="7939" y="11949"/>
                  </a:lnTo>
                  <a:lnTo>
                    <a:pt x="6965" y="18982"/>
                  </a:lnTo>
                  <a:lnTo>
                    <a:pt x="6791" y="18982"/>
                  </a:lnTo>
                  <a:lnTo>
                    <a:pt x="6943" y="19002"/>
                  </a:lnTo>
                  <a:lnTo>
                    <a:pt x="6943" y="19185"/>
                  </a:lnTo>
                  <a:lnTo>
                    <a:pt x="9943" y="19560"/>
                  </a:lnTo>
                  <a:lnTo>
                    <a:pt x="8736" y="20137"/>
                  </a:lnTo>
                  <a:lnTo>
                    <a:pt x="6228" y="21204"/>
                  </a:lnTo>
                  <a:lnTo>
                    <a:pt x="4528" y="21560"/>
                  </a:lnTo>
                  <a:lnTo>
                    <a:pt x="3942" y="21584"/>
                  </a:lnTo>
                  <a:lnTo>
                    <a:pt x="3942" y="21584"/>
                  </a:lnTo>
                </a:path>
                <a:path w="21600" h="21600">
                  <a:moveTo>
                    <a:pt x="9708" y="2733"/>
                  </a:moveTo>
                  <a:lnTo>
                    <a:pt x="9690" y="2733"/>
                  </a:lnTo>
                  <a:lnTo>
                    <a:pt x="9456" y="2425"/>
                  </a:lnTo>
                  <a:lnTo>
                    <a:pt x="9965" y="2425"/>
                  </a:lnTo>
                  <a:lnTo>
                    <a:pt x="9970" y="2594"/>
                  </a:lnTo>
                  <a:lnTo>
                    <a:pt x="9978" y="2628"/>
                  </a:lnTo>
                  <a:lnTo>
                    <a:pt x="9979" y="2635"/>
                  </a:lnTo>
                  <a:lnTo>
                    <a:pt x="9708" y="2733"/>
                  </a:lnTo>
                  <a:lnTo>
                    <a:pt x="9708" y="2733"/>
                  </a:lnTo>
                </a:path>
                <a:path w="21600" h="21600">
                  <a:moveTo>
                    <a:pt x="9979" y="2635"/>
                  </a:moveTo>
                  <a:lnTo>
                    <a:pt x="9978" y="2628"/>
                  </a:lnTo>
                  <a:lnTo>
                    <a:pt x="9970" y="2594"/>
                  </a:lnTo>
                  <a:lnTo>
                    <a:pt x="9965" y="2425"/>
                  </a:lnTo>
                  <a:lnTo>
                    <a:pt x="20652" y="2425"/>
                  </a:lnTo>
                  <a:lnTo>
                    <a:pt x="20671" y="2447"/>
                  </a:lnTo>
                  <a:lnTo>
                    <a:pt x="11340" y="2447"/>
                  </a:lnTo>
                  <a:lnTo>
                    <a:pt x="10987" y="2470"/>
                  </a:lnTo>
                  <a:lnTo>
                    <a:pt x="10647" y="2514"/>
                  </a:lnTo>
                  <a:lnTo>
                    <a:pt x="10315" y="2554"/>
                  </a:lnTo>
                  <a:lnTo>
                    <a:pt x="9997" y="2628"/>
                  </a:lnTo>
                  <a:lnTo>
                    <a:pt x="9979" y="2635"/>
                  </a:lnTo>
                  <a:lnTo>
                    <a:pt x="9979" y="2635"/>
                  </a:lnTo>
                </a:path>
                <a:path w="21600" h="21600">
                  <a:moveTo>
                    <a:pt x="14584" y="10959"/>
                  </a:moveTo>
                  <a:lnTo>
                    <a:pt x="8113" y="10959"/>
                  </a:lnTo>
                  <a:lnTo>
                    <a:pt x="8243" y="10542"/>
                  </a:lnTo>
                  <a:lnTo>
                    <a:pt x="8524" y="10465"/>
                  </a:lnTo>
                  <a:lnTo>
                    <a:pt x="9117" y="10291"/>
                  </a:lnTo>
                  <a:lnTo>
                    <a:pt x="11357" y="9517"/>
                  </a:lnTo>
                  <a:lnTo>
                    <a:pt x="13225" y="8530"/>
                  </a:lnTo>
                  <a:lnTo>
                    <a:pt x="14836" y="6858"/>
                  </a:lnTo>
                  <a:lnTo>
                    <a:pt x="15045" y="6435"/>
                  </a:lnTo>
                  <a:lnTo>
                    <a:pt x="15182" y="6167"/>
                  </a:lnTo>
                  <a:lnTo>
                    <a:pt x="15283" y="5895"/>
                  </a:lnTo>
                  <a:lnTo>
                    <a:pt x="15348" y="5617"/>
                  </a:lnTo>
                  <a:lnTo>
                    <a:pt x="15421" y="5334"/>
                  </a:lnTo>
                  <a:lnTo>
                    <a:pt x="15457" y="5051"/>
                  </a:lnTo>
                  <a:lnTo>
                    <a:pt x="15449" y="4707"/>
                  </a:lnTo>
                  <a:lnTo>
                    <a:pt x="15392" y="4239"/>
                  </a:lnTo>
                  <a:lnTo>
                    <a:pt x="13833" y="2778"/>
                  </a:lnTo>
                  <a:lnTo>
                    <a:pt x="11709" y="2447"/>
                  </a:lnTo>
                  <a:lnTo>
                    <a:pt x="20671" y="2447"/>
                  </a:lnTo>
                  <a:lnTo>
                    <a:pt x="21551" y="4228"/>
                  </a:lnTo>
                  <a:lnTo>
                    <a:pt x="21587" y="4679"/>
                  </a:lnTo>
                  <a:lnTo>
                    <a:pt x="21499" y="5481"/>
                  </a:lnTo>
                  <a:lnTo>
                    <a:pt x="20179" y="7685"/>
                  </a:lnTo>
                  <a:lnTo>
                    <a:pt x="18617" y="8963"/>
                  </a:lnTo>
                  <a:lnTo>
                    <a:pt x="16724" y="10059"/>
                  </a:lnTo>
                  <a:lnTo>
                    <a:pt x="14601" y="10953"/>
                  </a:lnTo>
                  <a:lnTo>
                    <a:pt x="14584" y="10959"/>
                  </a:lnTo>
                  <a:lnTo>
                    <a:pt x="14584" y="10959"/>
                  </a:lnTo>
                </a:path>
                <a:path w="21600" h="21600">
                  <a:moveTo>
                    <a:pt x="10001" y="2733"/>
                  </a:moveTo>
                  <a:lnTo>
                    <a:pt x="9708" y="2733"/>
                  </a:lnTo>
                  <a:lnTo>
                    <a:pt x="9979" y="2635"/>
                  </a:lnTo>
                  <a:lnTo>
                    <a:pt x="10001" y="2733"/>
                  </a:lnTo>
                  <a:lnTo>
                    <a:pt x="10001" y="2733"/>
                  </a:lnTo>
                </a:path>
                <a:path w="21600" h="21600">
                  <a:moveTo>
                    <a:pt x="8114" y="10953"/>
                  </a:moveTo>
                  <a:lnTo>
                    <a:pt x="7918" y="10632"/>
                  </a:lnTo>
                  <a:lnTo>
                    <a:pt x="8243" y="10542"/>
                  </a:lnTo>
                  <a:lnTo>
                    <a:pt x="8114" y="10953"/>
                  </a:lnTo>
                  <a:lnTo>
                    <a:pt x="8114" y="10953"/>
                  </a:lnTo>
                </a:path>
                <a:path w="21600" h="21600">
                  <a:moveTo>
                    <a:pt x="7950" y="12291"/>
                  </a:moveTo>
                  <a:lnTo>
                    <a:pt x="7944" y="12099"/>
                  </a:lnTo>
                  <a:lnTo>
                    <a:pt x="7939" y="11949"/>
                  </a:lnTo>
                  <a:lnTo>
                    <a:pt x="10919" y="11949"/>
                  </a:lnTo>
                  <a:lnTo>
                    <a:pt x="10057" y="12099"/>
                  </a:lnTo>
                  <a:lnTo>
                    <a:pt x="8983" y="12228"/>
                  </a:lnTo>
                  <a:lnTo>
                    <a:pt x="7950" y="12291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5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439087" y="1252595"/>
              <a:ext cx="1183890" cy="65249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pic>
        <p:nvPicPr>
          <p:cNvPr id="5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668587" y="1252595"/>
            <a:ext cx="1123295" cy="51340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7" name="曲线"/>
          <p:cNvSpPr>
            <a:spLocks/>
          </p:cNvSpPr>
          <p:nvPr/>
        </p:nvSpPr>
        <p:spPr>
          <a:xfrm rot="0">
            <a:off x="3955732" y="1251889"/>
            <a:ext cx="1684655" cy="5143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4738" y="2055"/>
                </a:moveTo>
                <a:lnTo>
                  <a:pt x="4550" y="1106"/>
                </a:lnTo>
                <a:lnTo>
                  <a:pt x="4544" y="1085"/>
                </a:lnTo>
                <a:lnTo>
                  <a:pt x="4485" y="868"/>
                </a:lnTo>
                <a:lnTo>
                  <a:pt x="4408" y="680"/>
                </a:lnTo>
                <a:lnTo>
                  <a:pt x="4319" y="541"/>
                </a:lnTo>
                <a:lnTo>
                  <a:pt x="4229" y="398"/>
                </a:lnTo>
                <a:lnTo>
                  <a:pt x="3659" y="39"/>
                </a:lnTo>
                <a:lnTo>
                  <a:pt x="3570" y="29"/>
                </a:lnTo>
                <a:lnTo>
                  <a:pt x="3398" y="29"/>
                </a:lnTo>
                <a:lnTo>
                  <a:pt x="3314" y="57"/>
                </a:lnTo>
                <a:lnTo>
                  <a:pt x="3235" y="111"/>
                </a:lnTo>
                <a:lnTo>
                  <a:pt x="3158" y="161"/>
                </a:lnTo>
                <a:lnTo>
                  <a:pt x="3083" y="205"/>
                </a:lnTo>
                <a:lnTo>
                  <a:pt x="3009" y="245"/>
                </a:lnTo>
                <a:lnTo>
                  <a:pt x="2927" y="294"/>
                </a:lnTo>
                <a:lnTo>
                  <a:pt x="2849" y="358"/>
                </a:lnTo>
                <a:lnTo>
                  <a:pt x="2698" y="517"/>
                </a:lnTo>
                <a:lnTo>
                  <a:pt x="2624" y="588"/>
                </a:lnTo>
                <a:lnTo>
                  <a:pt x="2112" y="934"/>
                </a:lnTo>
                <a:lnTo>
                  <a:pt x="1502" y="1085"/>
                </a:lnTo>
                <a:lnTo>
                  <a:pt x="1152" y="1085"/>
                </a:lnTo>
                <a:lnTo>
                  <a:pt x="981" y="1066"/>
                </a:lnTo>
                <a:lnTo>
                  <a:pt x="891" y="1027"/>
                </a:lnTo>
                <a:lnTo>
                  <a:pt x="804" y="957"/>
                </a:lnTo>
                <a:lnTo>
                  <a:pt x="768" y="917"/>
                </a:lnTo>
                <a:lnTo>
                  <a:pt x="731" y="883"/>
                </a:lnTo>
                <a:lnTo>
                  <a:pt x="693" y="853"/>
                </a:lnTo>
                <a:lnTo>
                  <a:pt x="657" y="819"/>
                </a:lnTo>
                <a:lnTo>
                  <a:pt x="622" y="784"/>
                </a:lnTo>
                <a:lnTo>
                  <a:pt x="589" y="749"/>
                </a:lnTo>
                <a:lnTo>
                  <a:pt x="543" y="705"/>
                </a:lnTo>
                <a:lnTo>
                  <a:pt x="499" y="670"/>
                </a:lnTo>
                <a:lnTo>
                  <a:pt x="411" y="621"/>
                </a:lnTo>
                <a:lnTo>
                  <a:pt x="370" y="609"/>
                </a:lnTo>
                <a:lnTo>
                  <a:pt x="221" y="609"/>
                </a:lnTo>
                <a:lnTo>
                  <a:pt x="0" y="1803"/>
                </a:lnTo>
                <a:lnTo>
                  <a:pt x="0" y="2055"/>
                </a:lnTo>
                <a:lnTo>
                  <a:pt x="341" y="3586"/>
                </a:lnTo>
                <a:lnTo>
                  <a:pt x="693" y="3807"/>
                </a:lnTo>
                <a:lnTo>
                  <a:pt x="836" y="3793"/>
                </a:lnTo>
                <a:lnTo>
                  <a:pt x="1338" y="3498"/>
                </a:lnTo>
                <a:lnTo>
                  <a:pt x="1587" y="3255"/>
                </a:lnTo>
                <a:lnTo>
                  <a:pt x="1677" y="3181"/>
                </a:lnTo>
                <a:lnTo>
                  <a:pt x="1712" y="3158"/>
                </a:lnTo>
                <a:lnTo>
                  <a:pt x="1711" y="3181"/>
                </a:lnTo>
                <a:lnTo>
                  <a:pt x="940" y="18109"/>
                </a:lnTo>
                <a:lnTo>
                  <a:pt x="932" y="18277"/>
                </a:lnTo>
                <a:lnTo>
                  <a:pt x="927" y="18433"/>
                </a:lnTo>
                <a:lnTo>
                  <a:pt x="921" y="18720"/>
                </a:lnTo>
                <a:lnTo>
                  <a:pt x="921" y="19123"/>
                </a:lnTo>
                <a:lnTo>
                  <a:pt x="928" y="19534"/>
                </a:lnTo>
                <a:lnTo>
                  <a:pt x="1145" y="21160"/>
                </a:lnTo>
                <a:lnTo>
                  <a:pt x="1574" y="21590"/>
                </a:lnTo>
                <a:lnTo>
                  <a:pt x="1697" y="21566"/>
                </a:lnTo>
                <a:lnTo>
                  <a:pt x="2187" y="20965"/>
                </a:lnTo>
                <a:lnTo>
                  <a:pt x="2809" y="19579"/>
                </a:lnTo>
                <a:lnTo>
                  <a:pt x="2581" y="19568"/>
                </a:lnTo>
                <a:lnTo>
                  <a:pt x="2402" y="19534"/>
                </a:lnTo>
                <a:lnTo>
                  <a:pt x="2408" y="19534"/>
                </a:lnTo>
                <a:lnTo>
                  <a:pt x="2302" y="19483"/>
                </a:lnTo>
                <a:lnTo>
                  <a:pt x="2252" y="19408"/>
                </a:lnTo>
                <a:lnTo>
                  <a:pt x="2226" y="19294"/>
                </a:lnTo>
                <a:lnTo>
                  <a:pt x="2213" y="19123"/>
                </a:lnTo>
                <a:lnTo>
                  <a:pt x="2213" y="18896"/>
                </a:lnTo>
                <a:lnTo>
                  <a:pt x="2816" y="2798"/>
                </a:lnTo>
                <a:lnTo>
                  <a:pt x="2817" y="2775"/>
                </a:lnTo>
                <a:lnTo>
                  <a:pt x="2848" y="1952"/>
                </a:lnTo>
                <a:lnTo>
                  <a:pt x="2848" y="2286"/>
                </a:lnTo>
                <a:lnTo>
                  <a:pt x="2886" y="2286"/>
                </a:lnTo>
                <a:lnTo>
                  <a:pt x="2923" y="2276"/>
                </a:lnTo>
                <a:lnTo>
                  <a:pt x="2997" y="2236"/>
                </a:lnTo>
                <a:lnTo>
                  <a:pt x="3028" y="2226"/>
                </a:lnTo>
                <a:lnTo>
                  <a:pt x="3129" y="2226"/>
                </a:lnTo>
                <a:lnTo>
                  <a:pt x="3190" y="2253"/>
                </a:lnTo>
                <a:lnTo>
                  <a:pt x="3235" y="2308"/>
                </a:lnTo>
                <a:lnTo>
                  <a:pt x="3282" y="2362"/>
                </a:lnTo>
                <a:lnTo>
                  <a:pt x="3324" y="2442"/>
                </a:lnTo>
                <a:lnTo>
                  <a:pt x="3360" y="2546"/>
                </a:lnTo>
                <a:lnTo>
                  <a:pt x="3396" y="2644"/>
                </a:lnTo>
                <a:lnTo>
                  <a:pt x="3433" y="2775"/>
                </a:lnTo>
                <a:lnTo>
                  <a:pt x="3471" y="2939"/>
                </a:lnTo>
                <a:lnTo>
                  <a:pt x="3509" y="3097"/>
                </a:lnTo>
                <a:lnTo>
                  <a:pt x="3553" y="3290"/>
                </a:lnTo>
                <a:lnTo>
                  <a:pt x="3602" y="3518"/>
                </a:lnTo>
                <a:lnTo>
                  <a:pt x="3657" y="3731"/>
                </a:lnTo>
                <a:lnTo>
                  <a:pt x="3745" y="3837"/>
                </a:lnTo>
                <a:lnTo>
                  <a:pt x="3920" y="3837"/>
                </a:lnTo>
                <a:lnTo>
                  <a:pt x="3997" y="3807"/>
                </a:lnTo>
                <a:lnTo>
                  <a:pt x="3995" y="3807"/>
                </a:lnTo>
                <a:lnTo>
                  <a:pt x="4166" y="3701"/>
                </a:lnTo>
                <a:lnTo>
                  <a:pt x="4695" y="2869"/>
                </a:lnTo>
                <a:lnTo>
                  <a:pt x="4738" y="2605"/>
                </a:lnTo>
                <a:lnTo>
                  <a:pt x="4738" y="2226"/>
                </a:lnTo>
                <a:lnTo>
                  <a:pt x="4738" y="2055"/>
                </a:lnTo>
                <a:lnTo>
                  <a:pt x="4738" y="2055"/>
                </a:lnTo>
              </a:path>
              <a:path w="21600" h="21600">
                <a:moveTo>
                  <a:pt x="6904" y="1153"/>
                </a:moveTo>
                <a:lnTo>
                  <a:pt x="6636" y="59"/>
                </a:lnTo>
                <a:lnTo>
                  <a:pt x="6585" y="59"/>
                </a:lnTo>
                <a:lnTo>
                  <a:pt x="6011" y="482"/>
                </a:lnTo>
                <a:lnTo>
                  <a:pt x="5553" y="1314"/>
                </a:lnTo>
                <a:lnTo>
                  <a:pt x="5553" y="1764"/>
                </a:lnTo>
                <a:lnTo>
                  <a:pt x="5558" y="1934"/>
                </a:lnTo>
                <a:lnTo>
                  <a:pt x="5577" y="2217"/>
                </a:lnTo>
                <a:lnTo>
                  <a:pt x="5582" y="2350"/>
                </a:lnTo>
                <a:lnTo>
                  <a:pt x="5581" y="2771"/>
                </a:lnTo>
                <a:lnTo>
                  <a:pt x="5566" y="3302"/>
                </a:lnTo>
                <a:lnTo>
                  <a:pt x="4900" y="18277"/>
                </a:lnTo>
                <a:lnTo>
                  <a:pt x="4886" y="18715"/>
                </a:lnTo>
                <a:lnTo>
                  <a:pt x="4964" y="20425"/>
                </a:lnTo>
                <a:lnTo>
                  <a:pt x="5369" y="21542"/>
                </a:lnTo>
                <a:lnTo>
                  <a:pt x="5542" y="21590"/>
                </a:lnTo>
                <a:lnTo>
                  <a:pt x="5663" y="21566"/>
                </a:lnTo>
                <a:lnTo>
                  <a:pt x="6152" y="20965"/>
                </a:lnTo>
                <a:lnTo>
                  <a:pt x="6774" y="19579"/>
                </a:lnTo>
                <a:lnTo>
                  <a:pt x="6551" y="19570"/>
                </a:lnTo>
                <a:lnTo>
                  <a:pt x="6384" y="19541"/>
                </a:lnTo>
                <a:lnTo>
                  <a:pt x="6273" y="19495"/>
                </a:lnTo>
                <a:lnTo>
                  <a:pt x="6219" y="19430"/>
                </a:lnTo>
                <a:lnTo>
                  <a:pt x="6186" y="19326"/>
                </a:lnTo>
                <a:lnTo>
                  <a:pt x="6169" y="19178"/>
                </a:lnTo>
                <a:lnTo>
                  <a:pt x="6169" y="18896"/>
                </a:lnTo>
                <a:lnTo>
                  <a:pt x="6808" y="4676"/>
                </a:lnTo>
                <a:lnTo>
                  <a:pt x="6843" y="3942"/>
                </a:lnTo>
                <a:lnTo>
                  <a:pt x="6887" y="2823"/>
                </a:lnTo>
                <a:lnTo>
                  <a:pt x="6896" y="2447"/>
                </a:lnTo>
                <a:lnTo>
                  <a:pt x="6902" y="2070"/>
                </a:lnTo>
                <a:lnTo>
                  <a:pt x="6904" y="1153"/>
                </a:lnTo>
                <a:lnTo>
                  <a:pt x="6904" y="1153"/>
                </a:lnTo>
              </a:path>
              <a:path w="21600" h="21600">
                <a:moveTo>
                  <a:pt x="11740" y="2055"/>
                </a:moveTo>
                <a:lnTo>
                  <a:pt x="11551" y="1106"/>
                </a:lnTo>
                <a:lnTo>
                  <a:pt x="11546" y="1085"/>
                </a:lnTo>
                <a:lnTo>
                  <a:pt x="11486" y="868"/>
                </a:lnTo>
                <a:lnTo>
                  <a:pt x="11409" y="680"/>
                </a:lnTo>
                <a:lnTo>
                  <a:pt x="11320" y="541"/>
                </a:lnTo>
                <a:lnTo>
                  <a:pt x="11231" y="398"/>
                </a:lnTo>
                <a:lnTo>
                  <a:pt x="10661" y="39"/>
                </a:lnTo>
                <a:lnTo>
                  <a:pt x="10572" y="29"/>
                </a:lnTo>
                <a:lnTo>
                  <a:pt x="10400" y="29"/>
                </a:lnTo>
                <a:lnTo>
                  <a:pt x="10316" y="57"/>
                </a:lnTo>
                <a:lnTo>
                  <a:pt x="10237" y="111"/>
                </a:lnTo>
                <a:lnTo>
                  <a:pt x="10160" y="161"/>
                </a:lnTo>
                <a:lnTo>
                  <a:pt x="10085" y="205"/>
                </a:lnTo>
                <a:lnTo>
                  <a:pt x="10011" y="245"/>
                </a:lnTo>
                <a:lnTo>
                  <a:pt x="9929" y="294"/>
                </a:lnTo>
                <a:lnTo>
                  <a:pt x="9850" y="358"/>
                </a:lnTo>
                <a:lnTo>
                  <a:pt x="9699" y="517"/>
                </a:lnTo>
                <a:lnTo>
                  <a:pt x="9626" y="588"/>
                </a:lnTo>
                <a:lnTo>
                  <a:pt x="9114" y="934"/>
                </a:lnTo>
                <a:lnTo>
                  <a:pt x="8504" y="1085"/>
                </a:lnTo>
                <a:lnTo>
                  <a:pt x="8154" y="1085"/>
                </a:lnTo>
                <a:lnTo>
                  <a:pt x="7982" y="1066"/>
                </a:lnTo>
                <a:lnTo>
                  <a:pt x="7893" y="1027"/>
                </a:lnTo>
                <a:lnTo>
                  <a:pt x="7806" y="957"/>
                </a:lnTo>
                <a:lnTo>
                  <a:pt x="7769" y="917"/>
                </a:lnTo>
                <a:lnTo>
                  <a:pt x="7733" y="883"/>
                </a:lnTo>
                <a:lnTo>
                  <a:pt x="7695" y="853"/>
                </a:lnTo>
                <a:lnTo>
                  <a:pt x="7658" y="819"/>
                </a:lnTo>
                <a:lnTo>
                  <a:pt x="7624" y="784"/>
                </a:lnTo>
                <a:lnTo>
                  <a:pt x="7591" y="749"/>
                </a:lnTo>
                <a:lnTo>
                  <a:pt x="7545" y="705"/>
                </a:lnTo>
                <a:lnTo>
                  <a:pt x="7501" y="670"/>
                </a:lnTo>
                <a:lnTo>
                  <a:pt x="7413" y="621"/>
                </a:lnTo>
                <a:lnTo>
                  <a:pt x="7372" y="609"/>
                </a:lnTo>
                <a:lnTo>
                  <a:pt x="7223" y="609"/>
                </a:lnTo>
                <a:lnTo>
                  <a:pt x="7001" y="1803"/>
                </a:lnTo>
                <a:lnTo>
                  <a:pt x="7001" y="2055"/>
                </a:lnTo>
                <a:lnTo>
                  <a:pt x="7343" y="3586"/>
                </a:lnTo>
                <a:lnTo>
                  <a:pt x="7695" y="3807"/>
                </a:lnTo>
                <a:lnTo>
                  <a:pt x="7838" y="3793"/>
                </a:lnTo>
                <a:lnTo>
                  <a:pt x="8340" y="3498"/>
                </a:lnTo>
                <a:lnTo>
                  <a:pt x="8589" y="3255"/>
                </a:lnTo>
                <a:lnTo>
                  <a:pt x="8679" y="3181"/>
                </a:lnTo>
                <a:lnTo>
                  <a:pt x="8714" y="3158"/>
                </a:lnTo>
                <a:lnTo>
                  <a:pt x="8713" y="3181"/>
                </a:lnTo>
                <a:lnTo>
                  <a:pt x="7942" y="18109"/>
                </a:lnTo>
                <a:lnTo>
                  <a:pt x="7934" y="18277"/>
                </a:lnTo>
                <a:lnTo>
                  <a:pt x="7929" y="18433"/>
                </a:lnTo>
                <a:lnTo>
                  <a:pt x="7923" y="18720"/>
                </a:lnTo>
                <a:lnTo>
                  <a:pt x="7923" y="19123"/>
                </a:lnTo>
                <a:lnTo>
                  <a:pt x="7930" y="19534"/>
                </a:lnTo>
                <a:lnTo>
                  <a:pt x="8147" y="21160"/>
                </a:lnTo>
                <a:lnTo>
                  <a:pt x="8576" y="21590"/>
                </a:lnTo>
                <a:lnTo>
                  <a:pt x="8699" y="21566"/>
                </a:lnTo>
                <a:lnTo>
                  <a:pt x="9189" y="20965"/>
                </a:lnTo>
                <a:lnTo>
                  <a:pt x="9811" y="19579"/>
                </a:lnTo>
                <a:lnTo>
                  <a:pt x="9583" y="19568"/>
                </a:lnTo>
                <a:lnTo>
                  <a:pt x="9404" y="19534"/>
                </a:lnTo>
                <a:lnTo>
                  <a:pt x="9410" y="19534"/>
                </a:lnTo>
                <a:lnTo>
                  <a:pt x="9304" y="19483"/>
                </a:lnTo>
                <a:lnTo>
                  <a:pt x="9254" y="19408"/>
                </a:lnTo>
                <a:lnTo>
                  <a:pt x="9228" y="19294"/>
                </a:lnTo>
                <a:lnTo>
                  <a:pt x="9215" y="19123"/>
                </a:lnTo>
                <a:lnTo>
                  <a:pt x="9215" y="18896"/>
                </a:lnTo>
                <a:lnTo>
                  <a:pt x="9818" y="2798"/>
                </a:lnTo>
                <a:lnTo>
                  <a:pt x="9819" y="2775"/>
                </a:lnTo>
                <a:lnTo>
                  <a:pt x="9850" y="1952"/>
                </a:lnTo>
                <a:lnTo>
                  <a:pt x="9850" y="2286"/>
                </a:lnTo>
                <a:lnTo>
                  <a:pt x="9887" y="2286"/>
                </a:lnTo>
                <a:lnTo>
                  <a:pt x="9924" y="2276"/>
                </a:lnTo>
                <a:lnTo>
                  <a:pt x="9999" y="2236"/>
                </a:lnTo>
                <a:lnTo>
                  <a:pt x="10029" y="2226"/>
                </a:lnTo>
                <a:lnTo>
                  <a:pt x="10131" y="2226"/>
                </a:lnTo>
                <a:lnTo>
                  <a:pt x="10192" y="2253"/>
                </a:lnTo>
                <a:lnTo>
                  <a:pt x="10237" y="2308"/>
                </a:lnTo>
                <a:lnTo>
                  <a:pt x="10284" y="2362"/>
                </a:lnTo>
                <a:lnTo>
                  <a:pt x="10325" y="2442"/>
                </a:lnTo>
                <a:lnTo>
                  <a:pt x="10362" y="2546"/>
                </a:lnTo>
                <a:lnTo>
                  <a:pt x="10398" y="2644"/>
                </a:lnTo>
                <a:lnTo>
                  <a:pt x="10435" y="2775"/>
                </a:lnTo>
                <a:lnTo>
                  <a:pt x="10473" y="2939"/>
                </a:lnTo>
                <a:lnTo>
                  <a:pt x="10511" y="3097"/>
                </a:lnTo>
                <a:lnTo>
                  <a:pt x="10554" y="3290"/>
                </a:lnTo>
                <a:lnTo>
                  <a:pt x="10604" y="3518"/>
                </a:lnTo>
                <a:lnTo>
                  <a:pt x="10659" y="3731"/>
                </a:lnTo>
                <a:lnTo>
                  <a:pt x="10747" y="3837"/>
                </a:lnTo>
                <a:lnTo>
                  <a:pt x="10922" y="3837"/>
                </a:lnTo>
                <a:lnTo>
                  <a:pt x="10999" y="3807"/>
                </a:lnTo>
                <a:lnTo>
                  <a:pt x="10997" y="3807"/>
                </a:lnTo>
                <a:lnTo>
                  <a:pt x="11168" y="3701"/>
                </a:lnTo>
                <a:lnTo>
                  <a:pt x="11697" y="2869"/>
                </a:lnTo>
                <a:lnTo>
                  <a:pt x="11740" y="2605"/>
                </a:lnTo>
                <a:lnTo>
                  <a:pt x="11740" y="2226"/>
                </a:lnTo>
                <a:lnTo>
                  <a:pt x="11740" y="2055"/>
                </a:lnTo>
                <a:lnTo>
                  <a:pt x="11740" y="2055"/>
                </a:lnTo>
              </a:path>
              <a:path w="21600" h="21600">
                <a:moveTo>
                  <a:pt x="16480" y="15833"/>
                </a:moveTo>
                <a:lnTo>
                  <a:pt x="16479" y="15499"/>
                </a:lnTo>
                <a:lnTo>
                  <a:pt x="16428" y="15232"/>
                </a:lnTo>
                <a:lnTo>
                  <a:pt x="16221" y="15034"/>
                </a:lnTo>
                <a:lnTo>
                  <a:pt x="16138" y="14985"/>
                </a:lnTo>
                <a:lnTo>
                  <a:pt x="16074" y="14985"/>
                </a:lnTo>
                <a:lnTo>
                  <a:pt x="15532" y="15349"/>
                </a:lnTo>
                <a:lnTo>
                  <a:pt x="15260" y="15833"/>
                </a:lnTo>
                <a:lnTo>
                  <a:pt x="15249" y="15833"/>
                </a:lnTo>
                <a:lnTo>
                  <a:pt x="15218" y="15942"/>
                </a:lnTo>
                <a:lnTo>
                  <a:pt x="15200" y="16001"/>
                </a:lnTo>
                <a:lnTo>
                  <a:pt x="15154" y="16145"/>
                </a:lnTo>
                <a:lnTo>
                  <a:pt x="15132" y="16298"/>
                </a:lnTo>
                <a:lnTo>
                  <a:pt x="15132" y="16461"/>
                </a:lnTo>
                <a:lnTo>
                  <a:pt x="15124" y="16753"/>
                </a:lnTo>
                <a:lnTo>
                  <a:pt x="14864" y="18131"/>
                </a:lnTo>
                <a:lnTo>
                  <a:pt x="14376" y="19196"/>
                </a:lnTo>
                <a:lnTo>
                  <a:pt x="13883" y="19609"/>
                </a:lnTo>
                <a:lnTo>
                  <a:pt x="13804" y="19609"/>
                </a:lnTo>
                <a:lnTo>
                  <a:pt x="13744" y="19556"/>
                </a:lnTo>
                <a:lnTo>
                  <a:pt x="13702" y="19452"/>
                </a:lnTo>
                <a:lnTo>
                  <a:pt x="13659" y="19341"/>
                </a:lnTo>
                <a:lnTo>
                  <a:pt x="13638" y="19158"/>
                </a:lnTo>
                <a:lnTo>
                  <a:pt x="13640" y="18832"/>
                </a:lnTo>
                <a:lnTo>
                  <a:pt x="14277" y="4638"/>
                </a:lnTo>
                <a:lnTo>
                  <a:pt x="14290" y="4278"/>
                </a:lnTo>
                <a:lnTo>
                  <a:pt x="14299" y="3926"/>
                </a:lnTo>
                <a:lnTo>
                  <a:pt x="14305" y="3581"/>
                </a:lnTo>
                <a:lnTo>
                  <a:pt x="14305" y="2948"/>
                </a:lnTo>
                <a:lnTo>
                  <a:pt x="14228" y="1615"/>
                </a:lnTo>
                <a:lnTo>
                  <a:pt x="14221" y="1547"/>
                </a:lnTo>
                <a:lnTo>
                  <a:pt x="13899" y="304"/>
                </a:lnTo>
                <a:lnTo>
                  <a:pt x="13622" y="14"/>
                </a:lnTo>
                <a:lnTo>
                  <a:pt x="13606" y="14"/>
                </a:lnTo>
                <a:lnTo>
                  <a:pt x="13523" y="0"/>
                </a:lnTo>
                <a:lnTo>
                  <a:pt x="12992" y="133"/>
                </a:lnTo>
                <a:lnTo>
                  <a:pt x="12475" y="642"/>
                </a:lnTo>
                <a:lnTo>
                  <a:pt x="12186" y="1388"/>
                </a:lnTo>
                <a:lnTo>
                  <a:pt x="12280" y="1615"/>
                </a:lnTo>
                <a:lnTo>
                  <a:pt x="12360" y="1711"/>
                </a:lnTo>
                <a:lnTo>
                  <a:pt x="12428" y="1677"/>
                </a:lnTo>
                <a:lnTo>
                  <a:pt x="12496" y="1637"/>
                </a:lnTo>
                <a:lnTo>
                  <a:pt x="12576" y="1615"/>
                </a:lnTo>
                <a:lnTo>
                  <a:pt x="12718" y="1615"/>
                </a:lnTo>
                <a:lnTo>
                  <a:pt x="12783" y="1660"/>
                </a:lnTo>
                <a:lnTo>
                  <a:pt x="12827" y="1744"/>
                </a:lnTo>
                <a:lnTo>
                  <a:pt x="12872" y="1828"/>
                </a:lnTo>
                <a:lnTo>
                  <a:pt x="12908" y="1939"/>
                </a:lnTo>
                <a:lnTo>
                  <a:pt x="12935" y="2085"/>
                </a:lnTo>
                <a:lnTo>
                  <a:pt x="12961" y="2211"/>
                </a:lnTo>
                <a:lnTo>
                  <a:pt x="12980" y="2389"/>
                </a:lnTo>
                <a:lnTo>
                  <a:pt x="13001" y="2835"/>
                </a:lnTo>
                <a:lnTo>
                  <a:pt x="13006" y="3075"/>
                </a:lnTo>
                <a:lnTo>
                  <a:pt x="13005" y="3581"/>
                </a:lnTo>
                <a:lnTo>
                  <a:pt x="13003" y="3743"/>
                </a:lnTo>
                <a:lnTo>
                  <a:pt x="12997" y="3941"/>
                </a:lnTo>
                <a:lnTo>
                  <a:pt x="12993" y="4139"/>
                </a:lnTo>
                <a:lnTo>
                  <a:pt x="12983" y="4347"/>
                </a:lnTo>
                <a:lnTo>
                  <a:pt x="12970" y="4564"/>
                </a:lnTo>
                <a:lnTo>
                  <a:pt x="12367" y="18072"/>
                </a:lnTo>
                <a:lnTo>
                  <a:pt x="12359" y="18201"/>
                </a:lnTo>
                <a:lnTo>
                  <a:pt x="12354" y="18337"/>
                </a:lnTo>
                <a:lnTo>
                  <a:pt x="12353" y="18378"/>
                </a:lnTo>
                <a:lnTo>
                  <a:pt x="12349" y="18592"/>
                </a:lnTo>
                <a:lnTo>
                  <a:pt x="12349" y="19026"/>
                </a:lnTo>
                <a:lnTo>
                  <a:pt x="12355" y="19410"/>
                </a:lnTo>
                <a:lnTo>
                  <a:pt x="12570" y="21108"/>
                </a:lnTo>
                <a:lnTo>
                  <a:pt x="12997" y="21557"/>
                </a:lnTo>
                <a:lnTo>
                  <a:pt x="13527" y="21557"/>
                </a:lnTo>
                <a:lnTo>
                  <a:pt x="14144" y="21501"/>
                </a:lnTo>
                <a:lnTo>
                  <a:pt x="14789" y="21258"/>
                </a:lnTo>
                <a:lnTo>
                  <a:pt x="15408" y="20674"/>
                </a:lnTo>
                <a:lnTo>
                  <a:pt x="15959" y="19630"/>
                </a:lnTo>
                <a:lnTo>
                  <a:pt x="16346" y="17961"/>
                </a:lnTo>
                <a:lnTo>
                  <a:pt x="16479" y="16298"/>
                </a:lnTo>
                <a:lnTo>
                  <a:pt x="16480" y="16100"/>
                </a:lnTo>
                <a:lnTo>
                  <a:pt x="16480" y="15833"/>
                </a:lnTo>
                <a:lnTo>
                  <a:pt x="16480" y="15833"/>
                </a:lnTo>
              </a:path>
              <a:path w="21600" h="21600">
                <a:moveTo>
                  <a:pt x="21596" y="3362"/>
                </a:moveTo>
                <a:lnTo>
                  <a:pt x="21595" y="3311"/>
                </a:lnTo>
                <a:lnTo>
                  <a:pt x="21594" y="3243"/>
                </a:lnTo>
                <a:lnTo>
                  <a:pt x="21587" y="2914"/>
                </a:lnTo>
                <a:lnTo>
                  <a:pt x="21419" y="1640"/>
                </a:lnTo>
                <a:lnTo>
                  <a:pt x="21386" y="1502"/>
                </a:lnTo>
                <a:lnTo>
                  <a:pt x="20907" y="443"/>
                </a:lnTo>
                <a:lnTo>
                  <a:pt x="20327" y="69"/>
                </a:lnTo>
                <a:lnTo>
                  <a:pt x="20216" y="59"/>
                </a:lnTo>
                <a:lnTo>
                  <a:pt x="20165" y="59"/>
                </a:lnTo>
                <a:lnTo>
                  <a:pt x="20081" y="69"/>
                </a:lnTo>
                <a:lnTo>
                  <a:pt x="20072" y="69"/>
                </a:lnTo>
                <a:lnTo>
                  <a:pt x="19532" y="304"/>
                </a:lnTo>
                <a:lnTo>
                  <a:pt x="19041" y="1000"/>
                </a:lnTo>
                <a:lnTo>
                  <a:pt x="19032" y="1023"/>
                </a:lnTo>
                <a:lnTo>
                  <a:pt x="19001" y="842"/>
                </a:lnTo>
                <a:lnTo>
                  <a:pt x="18632" y="140"/>
                </a:lnTo>
                <a:lnTo>
                  <a:pt x="18630" y="140"/>
                </a:lnTo>
                <a:lnTo>
                  <a:pt x="18539" y="89"/>
                </a:lnTo>
                <a:lnTo>
                  <a:pt x="18571" y="89"/>
                </a:lnTo>
                <a:lnTo>
                  <a:pt x="18408" y="59"/>
                </a:lnTo>
                <a:lnTo>
                  <a:pt x="18291" y="69"/>
                </a:lnTo>
                <a:lnTo>
                  <a:pt x="18249" y="69"/>
                </a:lnTo>
                <a:lnTo>
                  <a:pt x="17676" y="311"/>
                </a:lnTo>
                <a:lnTo>
                  <a:pt x="17181" y="1078"/>
                </a:lnTo>
                <a:lnTo>
                  <a:pt x="17045" y="1502"/>
                </a:lnTo>
                <a:lnTo>
                  <a:pt x="17040" y="1502"/>
                </a:lnTo>
                <a:lnTo>
                  <a:pt x="17156" y="1623"/>
                </a:lnTo>
                <a:lnTo>
                  <a:pt x="17263" y="1707"/>
                </a:lnTo>
                <a:lnTo>
                  <a:pt x="17365" y="1757"/>
                </a:lnTo>
                <a:lnTo>
                  <a:pt x="17578" y="1794"/>
                </a:lnTo>
                <a:lnTo>
                  <a:pt x="17675" y="1853"/>
                </a:lnTo>
                <a:lnTo>
                  <a:pt x="17879" y="2578"/>
                </a:lnTo>
                <a:lnTo>
                  <a:pt x="17894" y="2859"/>
                </a:lnTo>
                <a:lnTo>
                  <a:pt x="17895" y="2914"/>
                </a:lnTo>
                <a:lnTo>
                  <a:pt x="17896" y="2988"/>
                </a:lnTo>
                <a:lnTo>
                  <a:pt x="17899" y="3139"/>
                </a:lnTo>
                <a:lnTo>
                  <a:pt x="17900" y="3466"/>
                </a:lnTo>
                <a:lnTo>
                  <a:pt x="17896" y="3693"/>
                </a:lnTo>
                <a:lnTo>
                  <a:pt x="17894" y="3732"/>
                </a:lnTo>
                <a:lnTo>
                  <a:pt x="17887" y="3926"/>
                </a:lnTo>
                <a:lnTo>
                  <a:pt x="17879" y="4154"/>
                </a:lnTo>
                <a:lnTo>
                  <a:pt x="17878" y="4186"/>
                </a:lnTo>
                <a:lnTo>
                  <a:pt x="17868" y="4398"/>
                </a:lnTo>
                <a:lnTo>
                  <a:pt x="17854" y="4681"/>
                </a:lnTo>
                <a:lnTo>
                  <a:pt x="17252" y="18131"/>
                </a:lnTo>
                <a:lnTo>
                  <a:pt x="17244" y="18285"/>
                </a:lnTo>
                <a:lnTo>
                  <a:pt x="17239" y="18433"/>
                </a:lnTo>
                <a:lnTo>
                  <a:pt x="17234" y="18688"/>
                </a:lnTo>
                <a:lnTo>
                  <a:pt x="17235" y="19390"/>
                </a:lnTo>
                <a:lnTo>
                  <a:pt x="17240" y="19569"/>
                </a:lnTo>
                <a:lnTo>
                  <a:pt x="17436" y="21140"/>
                </a:lnTo>
                <a:lnTo>
                  <a:pt x="17680" y="21588"/>
                </a:lnTo>
                <a:lnTo>
                  <a:pt x="18235" y="21588"/>
                </a:lnTo>
                <a:lnTo>
                  <a:pt x="18898" y="21453"/>
                </a:lnTo>
                <a:lnTo>
                  <a:pt x="19511" y="21097"/>
                </a:lnTo>
                <a:lnTo>
                  <a:pt x="20085" y="20380"/>
                </a:lnTo>
                <a:lnTo>
                  <a:pt x="20562" y="19197"/>
                </a:lnTo>
                <a:lnTo>
                  <a:pt x="20875" y="17480"/>
                </a:lnTo>
                <a:lnTo>
                  <a:pt x="20937" y="16009"/>
                </a:lnTo>
                <a:lnTo>
                  <a:pt x="20937" y="15569"/>
                </a:lnTo>
                <a:lnTo>
                  <a:pt x="20888" y="15299"/>
                </a:lnTo>
                <a:lnTo>
                  <a:pt x="20792" y="15200"/>
                </a:lnTo>
                <a:lnTo>
                  <a:pt x="20695" y="15096"/>
                </a:lnTo>
                <a:lnTo>
                  <a:pt x="20612" y="15044"/>
                </a:lnTo>
                <a:lnTo>
                  <a:pt x="20502" y="15044"/>
                </a:lnTo>
                <a:lnTo>
                  <a:pt x="20432" y="15078"/>
                </a:lnTo>
                <a:lnTo>
                  <a:pt x="20334" y="15148"/>
                </a:lnTo>
                <a:lnTo>
                  <a:pt x="20237" y="15212"/>
                </a:lnTo>
                <a:lnTo>
                  <a:pt x="20140" y="15299"/>
                </a:lnTo>
                <a:lnTo>
                  <a:pt x="20042" y="15407"/>
                </a:lnTo>
                <a:lnTo>
                  <a:pt x="19945" y="15511"/>
                </a:lnTo>
                <a:lnTo>
                  <a:pt x="19845" y="15648"/>
                </a:lnTo>
                <a:lnTo>
                  <a:pt x="19640" y="15984"/>
                </a:lnTo>
                <a:lnTo>
                  <a:pt x="19588" y="16221"/>
                </a:lnTo>
                <a:lnTo>
                  <a:pt x="19588" y="16528"/>
                </a:lnTo>
                <a:lnTo>
                  <a:pt x="19584" y="16774"/>
                </a:lnTo>
                <a:lnTo>
                  <a:pt x="19376" y="18366"/>
                </a:lnTo>
                <a:lnTo>
                  <a:pt x="18939" y="19569"/>
                </a:lnTo>
                <a:lnTo>
                  <a:pt x="18839" y="19668"/>
                </a:lnTo>
                <a:lnTo>
                  <a:pt x="18683" y="19668"/>
                </a:lnTo>
                <a:lnTo>
                  <a:pt x="18631" y="19613"/>
                </a:lnTo>
                <a:lnTo>
                  <a:pt x="18584" y="19505"/>
                </a:lnTo>
                <a:lnTo>
                  <a:pt x="18538" y="19390"/>
                </a:lnTo>
                <a:lnTo>
                  <a:pt x="18514" y="19237"/>
                </a:lnTo>
                <a:lnTo>
                  <a:pt x="18514" y="19044"/>
                </a:lnTo>
                <a:lnTo>
                  <a:pt x="18483" y="19025"/>
                </a:lnTo>
                <a:lnTo>
                  <a:pt x="18519" y="19025"/>
                </a:lnTo>
                <a:lnTo>
                  <a:pt x="18764" y="10984"/>
                </a:lnTo>
                <a:lnTo>
                  <a:pt x="18768" y="10864"/>
                </a:lnTo>
                <a:lnTo>
                  <a:pt x="18768" y="11221"/>
                </a:lnTo>
                <a:lnTo>
                  <a:pt x="18866" y="11229"/>
                </a:lnTo>
                <a:lnTo>
                  <a:pt x="18964" y="11250"/>
                </a:lnTo>
                <a:lnTo>
                  <a:pt x="19063" y="11284"/>
                </a:lnTo>
                <a:lnTo>
                  <a:pt x="19162" y="11333"/>
                </a:lnTo>
                <a:lnTo>
                  <a:pt x="19261" y="11378"/>
                </a:lnTo>
                <a:lnTo>
                  <a:pt x="19366" y="11411"/>
                </a:lnTo>
                <a:lnTo>
                  <a:pt x="19470" y="11430"/>
                </a:lnTo>
                <a:lnTo>
                  <a:pt x="19577" y="11437"/>
                </a:lnTo>
                <a:lnTo>
                  <a:pt x="19631" y="11437"/>
                </a:lnTo>
                <a:lnTo>
                  <a:pt x="20146" y="11236"/>
                </a:lnTo>
                <a:lnTo>
                  <a:pt x="20653" y="10724"/>
                </a:lnTo>
                <a:lnTo>
                  <a:pt x="20855" y="9834"/>
                </a:lnTo>
                <a:lnTo>
                  <a:pt x="20855" y="9789"/>
                </a:lnTo>
                <a:lnTo>
                  <a:pt x="20855" y="9562"/>
                </a:lnTo>
                <a:lnTo>
                  <a:pt x="20820" y="9326"/>
                </a:lnTo>
                <a:lnTo>
                  <a:pt x="20751" y="9129"/>
                </a:lnTo>
                <a:lnTo>
                  <a:pt x="20681" y="8926"/>
                </a:lnTo>
                <a:lnTo>
                  <a:pt x="20610" y="8763"/>
                </a:lnTo>
                <a:lnTo>
                  <a:pt x="20536" y="8639"/>
                </a:lnTo>
                <a:lnTo>
                  <a:pt x="20463" y="8510"/>
                </a:lnTo>
                <a:lnTo>
                  <a:pt x="20388" y="8406"/>
                </a:lnTo>
                <a:lnTo>
                  <a:pt x="20230" y="8248"/>
                </a:lnTo>
                <a:lnTo>
                  <a:pt x="20162" y="8209"/>
                </a:lnTo>
                <a:lnTo>
                  <a:pt x="20017" y="8209"/>
                </a:lnTo>
                <a:lnTo>
                  <a:pt x="19939" y="8277"/>
                </a:lnTo>
                <a:lnTo>
                  <a:pt x="19835" y="8485"/>
                </a:lnTo>
                <a:lnTo>
                  <a:pt x="19806" y="8547"/>
                </a:lnTo>
                <a:lnTo>
                  <a:pt x="19761" y="8656"/>
                </a:lnTo>
                <a:lnTo>
                  <a:pt x="19739" y="8698"/>
                </a:lnTo>
                <a:lnTo>
                  <a:pt x="19269" y="9143"/>
                </a:lnTo>
                <a:lnTo>
                  <a:pt x="19150" y="9201"/>
                </a:lnTo>
                <a:lnTo>
                  <a:pt x="19030" y="9268"/>
                </a:lnTo>
                <a:lnTo>
                  <a:pt x="18909" y="9345"/>
                </a:lnTo>
                <a:lnTo>
                  <a:pt x="18846" y="9391"/>
                </a:lnTo>
                <a:lnTo>
                  <a:pt x="19162" y="4928"/>
                </a:lnTo>
                <a:lnTo>
                  <a:pt x="19176" y="4681"/>
                </a:lnTo>
                <a:lnTo>
                  <a:pt x="19177" y="4646"/>
                </a:lnTo>
                <a:lnTo>
                  <a:pt x="19183" y="4450"/>
                </a:lnTo>
                <a:lnTo>
                  <a:pt x="19182" y="3311"/>
                </a:lnTo>
                <a:lnTo>
                  <a:pt x="19180" y="3243"/>
                </a:lnTo>
                <a:lnTo>
                  <a:pt x="19178" y="3139"/>
                </a:lnTo>
                <a:lnTo>
                  <a:pt x="19160" y="2753"/>
                </a:lnTo>
                <a:lnTo>
                  <a:pt x="19159" y="2724"/>
                </a:lnTo>
                <a:lnTo>
                  <a:pt x="19622" y="2315"/>
                </a:lnTo>
                <a:lnTo>
                  <a:pt x="19759" y="2341"/>
                </a:lnTo>
                <a:lnTo>
                  <a:pt x="19762" y="2341"/>
                </a:lnTo>
                <a:lnTo>
                  <a:pt x="19883" y="2418"/>
                </a:lnTo>
                <a:lnTo>
                  <a:pt x="19886" y="2418"/>
                </a:lnTo>
                <a:lnTo>
                  <a:pt x="19997" y="2553"/>
                </a:lnTo>
                <a:lnTo>
                  <a:pt x="20256" y="4154"/>
                </a:lnTo>
                <a:lnTo>
                  <a:pt x="20257" y="4290"/>
                </a:lnTo>
                <a:lnTo>
                  <a:pt x="20253" y="4398"/>
                </a:lnTo>
                <a:lnTo>
                  <a:pt x="20249" y="4450"/>
                </a:lnTo>
                <a:lnTo>
                  <a:pt x="20234" y="4646"/>
                </a:lnTo>
                <a:lnTo>
                  <a:pt x="20233" y="4681"/>
                </a:lnTo>
                <a:lnTo>
                  <a:pt x="20230" y="4785"/>
                </a:lnTo>
                <a:lnTo>
                  <a:pt x="20230" y="4943"/>
                </a:lnTo>
                <a:lnTo>
                  <a:pt x="20249" y="5349"/>
                </a:lnTo>
                <a:lnTo>
                  <a:pt x="20306" y="5638"/>
                </a:lnTo>
                <a:lnTo>
                  <a:pt x="20400" y="5812"/>
                </a:lnTo>
                <a:lnTo>
                  <a:pt x="20522" y="5865"/>
                </a:lnTo>
                <a:lnTo>
                  <a:pt x="20617" y="5865"/>
                </a:lnTo>
                <a:lnTo>
                  <a:pt x="21145" y="5562"/>
                </a:lnTo>
                <a:lnTo>
                  <a:pt x="21493" y="4646"/>
                </a:lnTo>
                <a:lnTo>
                  <a:pt x="21537" y="4378"/>
                </a:lnTo>
                <a:lnTo>
                  <a:pt x="21570" y="4070"/>
                </a:lnTo>
                <a:lnTo>
                  <a:pt x="21590" y="3732"/>
                </a:lnTo>
                <a:lnTo>
                  <a:pt x="21590" y="3693"/>
                </a:lnTo>
                <a:lnTo>
                  <a:pt x="21596" y="3362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grpSp>
        <p:nvGrpSpPr>
          <p:cNvPr id="61" name="组合"/>
          <p:cNvGrpSpPr>
            <a:grpSpLocks/>
          </p:cNvGrpSpPr>
          <p:nvPr/>
        </p:nvGrpSpPr>
        <p:grpSpPr>
          <a:xfrm>
            <a:off x="0" y="5346781"/>
            <a:ext cx="5562600" cy="3797935"/>
            <a:chOff x="0" y="5346781"/>
            <a:chExt cx="5562600" cy="3797935"/>
          </a:xfrm>
        </p:grpSpPr>
        <p:sp>
          <p:nvSpPr>
            <p:cNvPr id="58" name="曲线"/>
            <p:cNvSpPr>
              <a:spLocks/>
            </p:cNvSpPr>
            <p:nvPr/>
          </p:nvSpPr>
          <p:spPr>
            <a:xfrm rot="0">
              <a:off x="0" y="5346781"/>
              <a:ext cx="597535" cy="37979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5ECAED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5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901700" y="8623300"/>
              <a:ext cx="2857500" cy="2667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622300" y="8547100"/>
              <a:ext cx="4940300" cy="3937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2" name="文本框"/>
          <p:cNvSpPr>
            <a:spLocks noGrp="1"/>
          </p:cNvSpPr>
          <p:nvPr>
            <p:ph type="title"/>
          </p:nvPr>
        </p:nvSpPr>
        <p:spPr>
          <a:xfrm rot="0">
            <a:off x="2082800" y="3924299"/>
            <a:ext cx="9147811" cy="12858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90500" rIns="0" bIns="0" anchor="t" anchorCtr="0">
            <a:prstTxWarp prst="textNoShape"/>
            <a:spAutoFit/>
          </a:bodyPr>
          <a:lstStyle/>
          <a:p>
            <a:pPr marL="24638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7200" b="0" i="1" u="none" strike="noStrike" kern="0" cap="none" spc="-5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portfolio</a:t>
            </a:r>
            <a:endParaRPr lang="zh-CN" altLang="en-US" sz="7200" b="0" i="1" u="none" strike="noStrike" kern="0" cap="none" spc="-58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63" name="文本框"/>
          <p:cNvSpPr>
            <a:spLocks noGrp="1"/>
          </p:cNvSpPr>
          <p:nvPr>
            <p:ph type="sldNum" idx="7"/>
          </p:nvPr>
        </p:nvSpPr>
        <p:spPr>
          <a:xfrm rot="0">
            <a:off x="15036800" y="8645525"/>
            <a:ext cx="254634" cy="193674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39700" indent="0" algn="l">
              <a:lnSpc>
                <a:spcPts val="1525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500" b="0" i="1" u="none" strike="noStrike" kern="0" cap="none" spc="-50" baseline="0">
                <a:solidFill>
                  <a:srgbClr val="2D93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2</a:t>
            </a:fld>
            <a:endParaRPr lang="zh-CN" altLang="en-US" sz="1500" b="0" i="1" u="none" strike="noStrike" kern="0" cap="none" spc="-50" baseline="0">
              <a:solidFill>
                <a:srgbClr val="2D936A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0885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曲线"/>
          <p:cNvSpPr>
            <a:spLocks/>
          </p:cNvSpPr>
          <p:nvPr/>
        </p:nvSpPr>
        <p:spPr>
          <a:xfrm rot="0">
            <a:off x="0" y="38105"/>
            <a:ext cx="16255999" cy="91059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85" name="组合"/>
          <p:cNvGrpSpPr>
            <a:grpSpLocks/>
          </p:cNvGrpSpPr>
          <p:nvPr/>
        </p:nvGrpSpPr>
        <p:grpSpPr>
          <a:xfrm>
            <a:off x="9931633" y="0"/>
            <a:ext cx="6325235" cy="9144719"/>
            <a:chOff x="9931633" y="0"/>
            <a:chExt cx="6325235" cy="9144719"/>
          </a:xfrm>
        </p:grpSpPr>
        <p:sp>
          <p:nvSpPr>
            <p:cNvPr id="77" name="曲线"/>
            <p:cNvSpPr>
              <a:spLocks/>
            </p:cNvSpPr>
            <p:nvPr/>
          </p:nvSpPr>
          <p:spPr>
            <a:xfrm rot="0">
              <a:off x="9931633" y="6433"/>
              <a:ext cx="6325235" cy="913828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782" y="0"/>
                  </a:moveTo>
                  <a:lnTo>
                    <a:pt x="14329" y="21598"/>
                  </a:lnTo>
                </a:path>
                <a:path w="21600" h="21600">
                  <a:moveTo>
                    <a:pt x="21597" y="11629"/>
                  </a:moveTo>
                  <a:lnTo>
                    <a:pt x="0" y="21598"/>
                  </a:lnTo>
                </a:path>
              </a:pathLst>
            </a:custGeom>
            <a:noFill/>
            <a:ln w="25400" cmpd="sng" cap="flat">
              <a:solidFill>
                <a:srgbClr val="5ECAED"/>
              </a:solidFill>
              <a:prstDash val="solid"/>
              <a:round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 rot="0">
              <a:off x="12242986" y="0"/>
              <a:ext cx="4013834" cy="91446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21598"/>
                  </a:moveTo>
                  <a:lnTo>
                    <a:pt x="0" y="21598"/>
                  </a:lnTo>
                  <a:lnTo>
                    <a:pt x="14669" y="0"/>
                  </a:lnTo>
                  <a:lnTo>
                    <a:pt x="21596" y="0"/>
                  </a:lnTo>
                  <a:lnTo>
                    <a:pt x="21596" y="21598"/>
                  </a:lnTo>
                  <a:close/>
                </a:path>
              </a:pathLst>
            </a:custGeom>
            <a:solidFill>
              <a:srgbClr val="5ECA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9" name="曲线"/>
            <p:cNvSpPr>
              <a:spLocks/>
            </p:cNvSpPr>
            <p:nvPr/>
          </p:nvSpPr>
          <p:spPr>
            <a:xfrm rot="0">
              <a:off x="12804032" y="0"/>
              <a:ext cx="3452494" cy="91446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98"/>
                  </a:moveTo>
                  <a:lnTo>
                    <a:pt x="10084" y="21598"/>
                  </a:lnTo>
                  <a:lnTo>
                    <a:pt x="0" y="0"/>
                  </a:lnTo>
                  <a:lnTo>
                    <a:pt x="21598" y="0"/>
                  </a:lnTo>
                  <a:lnTo>
                    <a:pt x="21598" y="21598"/>
                  </a:lnTo>
                  <a:close/>
                </a:path>
              </a:pathLst>
            </a:custGeom>
            <a:solidFill>
              <a:srgbClr val="5ECA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0" name="曲线"/>
            <p:cNvSpPr>
              <a:spLocks/>
            </p:cNvSpPr>
            <p:nvPr/>
          </p:nvSpPr>
          <p:spPr>
            <a:xfrm rot="0">
              <a:off x="11912781" y="4064062"/>
              <a:ext cx="4344035" cy="508063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7" y="21597"/>
                  </a:moveTo>
                  <a:lnTo>
                    <a:pt x="0" y="21597"/>
                  </a:lnTo>
                  <a:lnTo>
                    <a:pt x="21597" y="0"/>
                  </a:lnTo>
                  <a:lnTo>
                    <a:pt x="21597" y="21597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1" name="曲线"/>
            <p:cNvSpPr>
              <a:spLocks/>
            </p:cNvSpPr>
            <p:nvPr/>
          </p:nvSpPr>
          <p:spPr>
            <a:xfrm rot="0">
              <a:off x="12450763" y="0"/>
              <a:ext cx="3805553" cy="91446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21598"/>
                  </a:moveTo>
                  <a:lnTo>
                    <a:pt x="18693" y="21598"/>
                  </a:lnTo>
                  <a:lnTo>
                    <a:pt x="0" y="0"/>
                  </a:lnTo>
                  <a:lnTo>
                    <a:pt x="21599" y="0"/>
                  </a:lnTo>
                  <a:lnTo>
                    <a:pt x="21599" y="21598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2" name="曲线"/>
            <p:cNvSpPr>
              <a:spLocks/>
            </p:cNvSpPr>
            <p:nvPr/>
          </p:nvSpPr>
          <p:spPr>
            <a:xfrm rot="0">
              <a:off x="14529022" y="0"/>
              <a:ext cx="1727834" cy="91446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2" y="21598"/>
                  </a:moveTo>
                  <a:lnTo>
                    <a:pt x="0" y="21598"/>
                  </a:lnTo>
                  <a:lnTo>
                    <a:pt x="17042" y="0"/>
                  </a:lnTo>
                  <a:lnTo>
                    <a:pt x="21592" y="0"/>
                  </a:lnTo>
                  <a:lnTo>
                    <a:pt x="21592" y="21598"/>
                  </a:lnTo>
                  <a:close/>
                </a:path>
              </a:pathLst>
            </a:custGeom>
            <a:solidFill>
              <a:srgbClr val="2D82C2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14581885" y="0"/>
              <a:ext cx="1674495" cy="91446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98"/>
                  </a:moveTo>
                  <a:lnTo>
                    <a:pt x="19169" y="21598"/>
                  </a:lnTo>
                  <a:lnTo>
                    <a:pt x="0" y="0"/>
                  </a:lnTo>
                  <a:lnTo>
                    <a:pt x="21598" y="0"/>
                  </a:lnTo>
                  <a:lnTo>
                    <a:pt x="21598" y="21598"/>
                  </a:lnTo>
                  <a:close/>
                </a:path>
              </a:pathLst>
            </a:custGeom>
            <a:solidFill>
              <a:srgbClr val="216191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13830509" y="4787972"/>
              <a:ext cx="2426334" cy="43567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21597"/>
                  </a:moveTo>
                  <a:lnTo>
                    <a:pt x="0" y="21597"/>
                  </a:lnTo>
                  <a:lnTo>
                    <a:pt x="21594" y="0"/>
                  </a:lnTo>
                  <a:lnTo>
                    <a:pt x="21594" y="21597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86" name="曲线"/>
          <p:cNvSpPr>
            <a:spLocks/>
          </p:cNvSpPr>
          <p:nvPr/>
        </p:nvSpPr>
        <p:spPr>
          <a:xfrm rot="0">
            <a:off x="0" y="5346781"/>
            <a:ext cx="597535" cy="37979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ECA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7" name="矩形"/>
          <p:cNvSpPr>
            <a:spLocks/>
          </p:cNvSpPr>
          <p:nvPr/>
        </p:nvSpPr>
        <p:spPr>
          <a:xfrm rot="0">
            <a:off x="1003300" y="8658225"/>
            <a:ext cx="818515" cy="3619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0" i="1" u="none" strike="noStrike" kern="0" cap="none" spc="-85" baseline="0">
                <a:solidFill>
                  <a:srgbClr val="2D82C2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pic>
        <p:nvPicPr>
          <p:cNvPr id="8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935329" y="8665991"/>
            <a:ext cx="1028160" cy="13585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9" name="曲线"/>
          <p:cNvSpPr>
            <a:spLocks/>
          </p:cNvSpPr>
          <p:nvPr/>
        </p:nvSpPr>
        <p:spPr>
          <a:xfrm rot="0">
            <a:off x="9817250" y="596909"/>
            <a:ext cx="483234" cy="4832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785" y="21571"/>
                </a:moveTo>
                <a:lnTo>
                  <a:pt x="7918" y="21186"/>
                </a:lnTo>
                <a:lnTo>
                  <a:pt x="5342" y="20099"/>
                </a:lnTo>
                <a:lnTo>
                  <a:pt x="3159" y="18412"/>
                </a:lnTo>
                <a:lnTo>
                  <a:pt x="1472" y="16229"/>
                </a:lnTo>
                <a:lnTo>
                  <a:pt x="385" y="13653"/>
                </a:lnTo>
                <a:lnTo>
                  <a:pt x="0" y="10785"/>
                </a:lnTo>
                <a:lnTo>
                  <a:pt x="385" y="7918"/>
                </a:lnTo>
                <a:lnTo>
                  <a:pt x="1472" y="5342"/>
                </a:lnTo>
                <a:lnTo>
                  <a:pt x="3159" y="3159"/>
                </a:lnTo>
                <a:lnTo>
                  <a:pt x="5342" y="1472"/>
                </a:lnTo>
                <a:lnTo>
                  <a:pt x="7918" y="385"/>
                </a:lnTo>
                <a:lnTo>
                  <a:pt x="10785" y="0"/>
                </a:lnTo>
                <a:lnTo>
                  <a:pt x="13653" y="385"/>
                </a:lnTo>
                <a:lnTo>
                  <a:pt x="16229" y="1472"/>
                </a:lnTo>
                <a:lnTo>
                  <a:pt x="18412" y="3159"/>
                </a:lnTo>
                <a:lnTo>
                  <a:pt x="20099" y="5342"/>
                </a:lnTo>
                <a:lnTo>
                  <a:pt x="21186" y="7918"/>
                </a:lnTo>
                <a:lnTo>
                  <a:pt x="21571" y="10785"/>
                </a:lnTo>
                <a:lnTo>
                  <a:pt x="21186" y="13653"/>
                </a:lnTo>
                <a:lnTo>
                  <a:pt x="20099" y="16229"/>
                </a:lnTo>
                <a:lnTo>
                  <a:pt x="18412" y="18412"/>
                </a:lnTo>
                <a:lnTo>
                  <a:pt x="16229" y="20099"/>
                </a:lnTo>
                <a:lnTo>
                  <a:pt x="13653" y="21186"/>
                </a:lnTo>
                <a:lnTo>
                  <a:pt x="10785" y="21571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0" name="曲线"/>
          <p:cNvSpPr>
            <a:spLocks/>
          </p:cNvSpPr>
          <p:nvPr/>
        </p:nvSpPr>
        <p:spPr>
          <a:xfrm rot="0">
            <a:off x="14681422" y="7480413"/>
            <a:ext cx="864235" cy="8642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792" y="21584"/>
                </a:moveTo>
                <a:lnTo>
                  <a:pt x="9197" y="21467"/>
                </a:lnTo>
                <a:lnTo>
                  <a:pt x="7675" y="21127"/>
                </a:lnTo>
                <a:lnTo>
                  <a:pt x="6243" y="20581"/>
                </a:lnTo>
                <a:lnTo>
                  <a:pt x="4916" y="19845"/>
                </a:lnTo>
                <a:lnTo>
                  <a:pt x="3712" y="18937"/>
                </a:lnTo>
                <a:lnTo>
                  <a:pt x="2647" y="17872"/>
                </a:lnTo>
                <a:lnTo>
                  <a:pt x="1739" y="16668"/>
                </a:lnTo>
                <a:lnTo>
                  <a:pt x="1003" y="15341"/>
                </a:lnTo>
                <a:lnTo>
                  <a:pt x="456" y="13909"/>
                </a:lnTo>
                <a:lnTo>
                  <a:pt x="117" y="12386"/>
                </a:lnTo>
                <a:lnTo>
                  <a:pt x="0" y="10792"/>
                </a:lnTo>
                <a:lnTo>
                  <a:pt x="117" y="9197"/>
                </a:lnTo>
                <a:lnTo>
                  <a:pt x="456" y="7675"/>
                </a:lnTo>
                <a:lnTo>
                  <a:pt x="1003" y="6242"/>
                </a:lnTo>
                <a:lnTo>
                  <a:pt x="1739" y="4915"/>
                </a:lnTo>
                <a:lnTo>
                  <a:pt x="2647" y="3711"/>
                </a:lnTo>
                <a:lnTo>
                  <a:pt x="3712" y="2647"/>
                </a:lnTo>
                <a:lnTo>
                  <a:pt x="4916" y="1738"/>
                </a:lnTo>
                <a:lnTo>
                  <a:pt x="6243" y="1003"/>
                </a:lnTo>
                <a:lnTo>
                  <a:pt x="7675" y="456"/>
                </a:lnTo>
                <a:lnTo>
                  <a:pt x="9197" y="116"/>
                </a:lnTo>
                <a:lnTo>
                  <a:pt x="10792" y="0"/>
                </a:lnTo>
                <a:lnTo>
                  <a:pt x="12386" y="116"/>
                </a:lnTo>
                <a:lnTo>
                  <a:pt x="13908" y="456"/>
                </a:lnTo>
                <a:lnTo>
                  <a:pt x="15341" y="1003"/>
                </a:lnTo>
                <a:lnTo>
                  <a:pt x="16668" y="1738"/>
                </a:lnTo>
                <a:lnTo>
                  <a:pt x="17872" y="2647"/>
                </a:lnTo>
                <a:lnTo>
                  <a:pt x="18936" y="3711"/>
                </a:lnTo>
                <a:lnTo>
                  <a:pt x="19845" y="4915"/>
                </a:lnTo>
                <a:lnTo>
                  <a:pt x="20581" y="6242"/>
                </a:lnTo>
                <a:lnTo>
                  <a:pt x="21127" y="7675"/>
                </a:lnTo>
                <a:lnTo>
                  <a:pt x="21467" y="9197"/>
                </a:lnTo>
                <a:lnTo>
                  <a:pt x="21584" y="10792"/>
                </a:lnTo>
                <a:lnTo>
                  <a:pt x="21467" y="12386"/>
                </a:lnTo>
                <a:lnTo>
                  <a:pt x="21127" y="13909"/>
                </a:lnTo>
                <a:lnTo>
                  <a:pt x="20581" y="15341"/>
                </a:lnTo>
                <a:lnTo>
                  <a:pt x="19845" y="16668"/>
                </a:lnTo>
                <a:lnTo>
                  <a:pt x="18936" y="17872"/>
                </a:lnTo>
                <a:lnTo>
                  <a:pt x="17872" y="18937"/>
                </a:lnTo>
                <a:lnTo>
                  <a:pt x="16668" y="19845"/>
                </a:lnTo>
                <a:lnTo>
                  <a:pt x="15341" y="20581"/>
                </a:lnTo>
                <a:lnTo>
                  <a:pt x="13908" y="21127"/>
                </a:lnTo>
                <a:lnTo>
                  <a:pt x="12386" y="21467"/>
                </a:lnTo>
                <a:lnTo>
                  <a:pt x="10792" y="21584"/>
                </a:lnTo>
                <a:close/>
              </a:path>
            </a:pathLst>
          </a:custGeom>
          <a:solidFill>
            <a:srgbClr val="2D82C2"/>
          </a:solidFill>
          <a:ln cmpd="sng" cap="flat">
            <a:noFill/>
            <a:prstDash val="solid"/>
            <a:miter/>
          </a:ln>
        </p:spPr>
      </p:sp>
      <p:pic>
        <p:nvPicPr>
          <p:cNvPr id="9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4249400" y="8178800"/>
            <a:ext cx="330200" cy="330199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94" name="组合"/>
          <p:cNvGrpSpPr>
            <a:grpSpLocks/>
          </p:cNvGrpSpPr>
          <p:nvPr/>
        </p:nvGrpSpPr>
        <p:grpSpPr>
          <a:xfrm>
            <a:off x="63499" y="5092700"/>
            <a:ext cx="5499099" cy="4013199"/>
            <a:chOff x="63499" y="5092700"/>
            <a:chExt cx="5499099" cy="4013199"/>
          </a:xfrm>
        </p:grpSpPr>
        <p:pic>
          <p:nvPicPr>
            <p:cNvPr id="9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622300" y="8547100"/>
              <a:ext cx="4940300" cy="3937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93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63499" y="5092700"/>
              <a:ext cx="2311400" cy="40131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5" name="曲线"/>
          <p:cNvSpPr>
            <a:spLocks/>
          </p:cNvSpPr>
          <p:nvPr/>
        </p:nvSpPr>
        <p:spPr>
          <a:xfrm rot="0">
            <a:off x="1011631" y="759421"/>
            <a:ext cx="923925" cy="577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1175" y="19538"/>
                </a:moveTo>
                <a:lnTo>
                  <a:pt x="10164" y="19479"/>
                </a:lnTo>
                <a:lnTo>
                  <a:pt x="9663" y="18158"/>
                </a:lnTo>
                <a:lnTo>
                  <a:pt x="9263" y="14650"/>
                </a:lnTo>
                <a:lnTo>
                  <a:pt x="9149" y="13641"/>
                </a:lnTo>
                <a:lnTo>
                  <a:pt x="9041" y="12691"/>
                </a:lnTo>
                <a:lnTo>
                  <a:pt x="9001" y="12347"/>
                </a:lnTo>
                <a:lnTo>
                  <a:pt x="6893" y="12347"/>
                </a:lnTo>
                <a:lnTo>
                  <a:pt x="6664" y="12347"/>
                </a:lnTo>
                <a:lnTo>
                  <a:pt x="5567" y="12602"/>
                </a:lnTo>
                <a:lnTo>
                  <a:pt x="4778" y="12933"/>
                </a:lnTo>
                <a:lnTo>
                  <a:pt x="4811" y="12825"/>
                </a:lnTo>
                <a:lnTo>
                  <a:pt x="5208" y="11494"/>
                </a:lnTo>
                <a:lnTo>
                  <a:pt x="5585" y="10087"/>
                </a:lnTo>
                <a:lnTo>
                  <a:pt x="5916" y="8657"/>
                </a:lnTo>
                <a:lnTo>
                  <a:pt x="6099" y="7696"/>
                </a:lnTo>
                <a:lnTo>
                  <a:pt x="6101" y="7706"/>
                </a:lnTo>
                <a:lnTo>
                  <a:pt x="6411" y="9502"/>
                </a:lnTo>
                <a:lnTo>
                  <a:pt x="6606" y="11078"/>
                </a:lnTo>
                <a:lnTo>
                  <a:pt x="6656" y="11949"/>
                </a:lnTo>
                <a:lnTo>
                  <a:pt x="6664" y="12335"/>
                </a:lnTo>
                <a:lnTo>
                  <a:pt x="6893" y="12335"/>
                </a:lnTo>
                <a:lnTo>
                  <a:pt x="9000" y="12335"/>
                </a:lnTo>
                <a:lnTo>
                  <a:pt x="8382" y="6898"/>
                </a:lnTo>
                <a:lnTo>
                  <a:pt x="8145" y="5167"/>
                </a:lnTo>
                <a:lnTo>
                  <a:pt x="7872" y="3635"/>
                </a:lnTo>
                <a:lnTo>
                  <a:pt x="7532" y="2193"/>
                </a:lnTo>
                <a:lnTo>
                  <a:pt x="6966" y="715"/>
                </a:lnTo>
                <a:lnTo>
                  <a:pt x="6053" y="74"/>
                </a:lnTo>
                <a:lnTo>
                  <a:pt x="6026" y="74"/>
                </a:lnTo>
                <a:lnTo>
                  <a:pt x="5849" y="59"/>
                </a:lnTo>
                <a:lnTo>
                  <a:pt x="4745" y="188"/>
                </a:lnTo>
                <a:lnTo>
                  <a:pt x="3678" y="689"/>
                </a:lnTo>
                <a:lnTo>
                  <a:pt x="3075" y="1446"/>
                </a:lnTo>
                <a:lnTo>
                  <a:pt x="3290" y="1576"/>
                </a:lnTo>
                <a:lnTo>
                  <a:pt x="3485" y="1669"/>
                </a:lnTo>
                <a:lnTo>
                  <a:pt x="3659" y="1724"/>
                </a:lnTo>
                <a:lnTo>
                  <a:pt x="3813" y="1743"/>
                </a:lnTo>
                <a:lnTo>
                  <a:pt x="4007" y="1759"/>
                </a:lnTo>
                <a:lnTo>
                  <a:pt x="4185" y="1808"/>
                </a:lnTo>
                <a:lnTo>
                  <a:pt x="4772" y="2893"/>
                </a:lnTo>
                <a:lnTo>
                  <a:pt x="4773" y="3184"/>
                </a:lnTo>
                <a:lnTo>
                  <a:pt x="4744" y="3464"/>
                </a:lnTo>
                <a:lnTo>
                  <a:pt x="4685" y="3746"/>
                </a:lnTo>
                <a:lnTo>
                  <a:pt x="4630" y="4020"/>
                </a:lnTo>
                <a:lnTo>
                  <a:pt x="4560" y="4297"/>
                </a:lnTo>
                <a:lnTo>
                  <a:pt x="4476" y="4569"/>
                </a:lnTo>
                <a:lnTo>
                  <a:pt x="4077" y="5910"/>
                </a:lnTo>
                <a:lnTo>
                  <a:pt x="4077" y="15047"/>
                </a:lnTo>
                <a:lnTo>
                  <a:pt x="4045" y="14694"/>
                </a:lnTo>
                <a:lnTo>
                  <a:pt x="4047" y="14716"/>
                </a:lnTo>
                <a:lnTo>
                  <a:pt x="4077" y="15047"/>
                </a:lnTo>
                <a:lnTo>
                  <a:pt x="4077" y="5910"/>
                </a:lnTo>
                <a:lnTo>
                  <a:pt x="363" y="18380"/>
                </a:lnTo>
                <a:lnTo>
                  <a:pt x="26" y="19851"/>
                </a:lnTo>
                <a:lnTo>
                  <a:pt x="0" y="20343"/>
                </a:lnTo>
                <a:lnTo>
                  <a:pt x="15" y="20656"/>
                </a:lnTo>
                <a:lnTo>
                  <a:pt x="595" y="21488"/>
                </a:lnTo>
                <a:lnTo>
                  <a:pt x="966" y="21488"/>
                </a:lnTo>
                <a:lnTo>
                  <a:pt x="1971" y="21140"/>
                </a:lnTo>
                <a:lnTo>
                  <a:pt x="2753" y="20309"/>
                </a:lnTo>
                <a:lnTo>
                  <a:pt x="3044" y="19209"/>
                </a:lnTo>
                <a:lnTo>
                  <a:pt x="3086" y="19045"/>
                </a:lnTo>
                <a:lnTo>
                  <a:pt x="3135" y="18892"/>
                </a:lnTo>
                <a:lnTo>
                  <a:pt x="3271" y="18372"/>
                </a:lnTo>
                <a:lnTo>
                  <a:pt x="3408" y="17858"/>
                </a:lnTo>
                <a:lnTo>
                  <a:pt x="3547" y="17348"/>
                </a:lnTo>
                <a:lnTo>
                  <a:pt x="3688" y="16845"/>
                </a:lnTo>
                <a:lnTo>
                  <a:pt x="3823" y="16340"/>
                </a:lnTo>
                <a:lnTo>
                  <a:pt x="3942" y="15825"/>
                </a:lnTo>
                <a:lnTo>
                  <a:pt x="4043" y="15301"/>
                </a:lnTo>
                <a:lnTo>
                  <a:pt x="4084" y="15047"/>
                </a:lnTo>
                <a:lnTo>
                  <a:pt x="4289" y="14971"/>
                </a:lnTo>
                <a:lnTo>
                  <a:pt x="5221" y="14694"/>
                </a:lnTo>
                <a:lnTo>
                  <a:pt x="5696" y="14650"/>
                </a:lnTo>
                <a:lnTo>
                  <a:pt x="5816" y="14657"/>
                </a:lnTo>
                <a:lnTo>
                  <a:pt x="5857" y="14657"/>
                </a:lnTo>
                <a:lnTo>
                  <a:pt x="6689" y="15272"/>
                </a:lnTo>
                <a:lnTo>
                  <a:pt x="6785" y="15456"/>
                </a:lnTo>
                <a:lnTo>
                  <a:pt x="6861" y="15685"/>
                </a:lnTo>
                <a:lnTo>
                  <a:pt x="6917" y="15962"/>
                </a:lnTo>
                <a:lnTo>
                  <a:pt x="6972" y="16234"/>
                </a:lnTo>
                <a:lnTo>
                  <a:pt x="7011" y="16528"/>
                </a:lnTo>
                <a:lnTo>
                  <a:pt x="7032" y="16845"/>
                </a:lnTo>
                <a:lnTo>
                  <a:pt x="7111" y="17920"/>
                </a:lnTo>
                <a:lnTo>
                  <a:pt x="7304" y="19468"/>
                </a:lnTo>
                <a:lnTo>
                  <a:pt x="7307" y="19479"/>
                </a:lnTo>
                <a:lnTo>
                  <a:pt x="7406" y="19912"/>
                </a:lnTo>
                <a:lnTo>
                  <a:pt x="8115" y="21374"/>
                </a:lnTo>
                <a:lnTo>
                  <a:pt x="8753" y="21577"/>
                </a:lnTo>
                <a:lnTo>
                  <a:pt x="8996" y="21553"/>
                </a:lnTo>
                <a:lnTo>
                  <a:pt x="9978" y="20931"/>
                </a:lnTo>
                <a:lnTo>
                  <a:pt x="10711" y="20108"/>
                </a:lnTo>
                <a:lnTo>
                  <a:pt x="11175" y="19538"/>
                </a:lnTo>
                <a:lnTo>
                  <a:pt x="11175" y="19538"/>
                </a:lnTo>
              </a:path>
              <a:path w="21600" h="21600">
                <a:moveTo>
                  <a:pt x="21600" y="4177"/>
                </a:moveTo>
                <a:lnTo>
                  <a:pt x="21417" y="2658"/>
                </a:lnTo>
                <a:lnTo>
                  <a:pt x="21253" y="2183"/>
                </a:lnTo>
                <a:lnTo>
                  <a:pt x="21102" y="1851"/>
                </a:lnTo>
                <a:lnTo>
                  <a:pt x="20207" y="712"/>
                </a:lnTo>
                <a:lnTo>
                  <a:pt x="19368" y="189"/>
                </a:lnTo>
                <a:lnTo>
                  <a:pt x="18478" y="0"/>
                </a:lnTo>
                <a:lnTo>
                  <a:pt x="17778" y="0"/>
                </a:lnTo>
                <a:lnTo>
                  <a:pt x="16598" y="427"/>
                </a:lnTo>
                <a:lnTo>
                  <a:pt x="15515" y="1234"/>
                </a:lnTo>
                <a:lnTo>
                  <a:pt x="14550" y="2326"/>
                </a:lnTo>
                <a:lnTo>
                  <a:pt x="13707" y="3702"/>
                </a:lnTo>
                <a:lnTo>
                  <a:pt x="13459" y="4225"/>
                </a:lnTo>
                <a:lnTo>
                  <a:pt x="13227" y="4699"/>
                </a:lnTo>
                <a:lnTo>
                  <a:pt x="12664" y="6218"/>
                </a:lnTo>
                <a:lnTo>
                  <a:pt x="12245" y="7785"/>
                </a:lnTo>
                <a:lnTo>
                  <a:pt x="11931" y="9494"/>
                </a:lnTo>
                <a:lnTo>
                  <a:pt x="11717" y="11203"/>
                </a:lnTo>
                <a:lnTo>
                  <a:pt x="11601" y="12912"/>
                </a:lnTo>
                <a:lnTo>
                  <a:pt x="11598" y="13007"/>
                </a:lnTo>
                <a:lnTo>
                  <a:pt x="11595" y="13102"/>
                </a:lnTo>
                <a:lnTo>
                  <a:pt x="11584" y="13482"/>
                </a:lnTo>
                <a:lnTo>
                  <a:pt x="11583" y="13624"/>
                </a:lnTo>
                <a:lnTo>
                  <a:pt x="11580" y="13956"/>
                </a:lnTo>
                <a:lnTo>
                  <a:pt x="11624" y="15381"/>
                </a:lnTo>
                <a:lnTo>
                  <a:pt x="11864" y="17374"/>
                </a:lnTo>
                <a:lnTo>
                  <a:pt x="12349" y="19083"/>
                </a:lnTo>
                <a:lnTo>
                  <a:pt x="13122" y="20460"/>
                </a:lnTo>
                <a:lnTo>
                  <a:pt x="14216" y="21315"/>
                </a:lnTo>
                <a:lnTo>
                  <a:pt x="15146" y="21457"/>
                </a:lnTo>
                <a:lnTo>
                  <a:pt x="15546" y="21457"/>
                </a:lnTo>
                <a:lnTo>
                  <a:pt x="16724" y="21077"/>
                </a:lnTo>
                <a:lnTo>
                  <a:pt x="17800" y="20270"/>
                </a:lnTo>
                <a:lnTo>
                  <a:pt x="17875" y="20192"/>
                </a:lnTo>
                <a:lnTo>
                  <a:pt x="17954" y="20508"/>
                </a:lnTo>
                <a:lnTo>
                  <a:pt x="18833" y="21552"/>
                </a:lnTo>
                <a:lnTo>
                  <a:pt x="19117" y="21600"/>
                </a:lnTo>
                <a:lnTo>
                  <a:pt x="19613" y="21505"/>
                </a:lnTo>
                <a:lnTo>
                  <a:pt x="20512" y="20698"/>
                </a:lnTo>
                <a:lnTo>
                  <a:pt x="20792" y="19985"/>
                </a:lnTo>
                <a:lnTo>
                  <a:pt x="20740" y="19843"/>
                </a:lnTo>
                <a:lnTo>
                  <a:pt x="20713" y="19701"/>
                </a:lnTo>
                <a:lnTo>
                  <a:pt x="20713" y="19606"/>
                </a:lnTo>
                <a:lnTo>
                  <a:pt x="20713" y="19558"/>
                </a:lnTo>
                <a:lnTo>
                  <a:pt x="20605" y="19558"/>
                </a:lnTo>
                <a:lnTo>
                  <a:pt x="20526" y="19511"/>
                </a:lnTo>
                <a:lnTo>
                  <a:pt x="20510" y="19463"/>
                </a:lnTo>
                <a:lnTo>
                  <a:pt x="20427" y="19226"/>
                </a:lnTo>
                <a:lnTo>
                  <a:pt x="20403" y="19083"/>
                </a:lnTo>
                <a:lnTo>
                  <a:pt x="20403" y="18894"/>
                </a:lnTo>
                <a:lnTo>
                  <a:pt x="21034" y="12010"/>
                </a:lnTo>
                <a:lnTo>
                  <a:pt x="21047" y="11868"/>
                </a:lnTo>
                <a:lnTo>
                  <a:pt x="21063" y="11725"/>
                </a:lnTo>
                <a:lnTo>
                  <a:pt x="21074" y="11630"/>
                </a:lnTo>
                <a:lnTo>
                  <a:pt x="21086" y="11345"/>
                </a:lnTo>
                <a:lnTo>
                  <a:pt x="20898" y="9541"/>
                </a:lnTo>
                <a:lnTo>
                  <a:pt x="20297" y="8450"/>
                </a:lnTo>
                <a:lnTo>
                  <a:pt x="19614" y="8260"/>
                </a:lnTo>
                <a:lnTo>
                  <a:pt x="19342" y="8260"/>
                </a:lnTo>
                <a:lnTo>
                  <a:pt x="19206" y="8355"/>
                </a:lnTo>
                <a:lnTo>
                  <a:pt x="18807" y="8640"/>
                </a:lnTo>
                <a:lnTo>
                  <a:pt x="18661" y="8734"/>
                </a:lnTo>
                <a:lnTo>
                  <a:pt x="18621" y="8778"/>
                </a:lnTo>
                <a:lnTo>
                  <a:pt x="18621" y="12485"/>
                </a:lnTo>
                <a:lnTo>
                  <a:pt x="18598" y="12105"/>
                </a:lnTo>
                <a:lnTo>
                  <a:pt x="18601" y="12152"/>
                </a:lnTo>
                <a:lnTo>
                  <a:pt x="18621" y="12485"/>
                </a:lnTo>
                <a:lnTo>
                  <a:pt x="18621" y="8778"/>
                </a:lnTo>
                <a:lnTo>
                  <a:pt x="18530" y="8877"/>
                </a:lnTo>
                <a:lnTo>
                  <a:pt x="18295" y="9067"/>
                </a:lnTo>
                <a:lnTo>
                  <a:pt x="18196" y="9162"/>
                </a:lnTo>
                <a:lnTo>
                  <a:pt x="18115" y="9209"/>
                </a:lnTo>
                <a:lnTo>
                  <a:pt x="17681" y="9447"/>
                </a:lnTo>
                <a:lnTo>
                  <a:pt x="17262" y="9684"/>
                </a:lnTo>
                <a:lnTo>
                  <a:pt x="16850" y="9874"/>
                </a:lnTo>
                <a:lnTo>
                  <a:pt x="16645" y="9874"/>
                </a:lnTo>
                <a:lnTo>
                  <a:pt x="16441" y="9921"/>
                </a:lnTo>
                <a:lnTo>
                  <a:pt x="16336" y="9921"/>
                </a:lnTo>
                <a:lnTo>
                  <a:pt x="16170" y="9969"/>
                </a:lnTo>
                <a:lnTo>
                  <a:pt x="15944" y="10064"/>
                </a:lnTo>
                <a:lnTo>
                  <a:pt x="15722" y="10206"/>
                </a:lnTo>
                <a:lnTo>
                  <a:pt x="15610" y="10443"/>
                </a:lnTo>
                <a:lnTo>
                  <a:pt x="15610" y="11061"/>
                </a:lnTo>
                <a:lnTo>
                  <a:pt x="16181" y="12247"/>
                </a:lnTo>
                <a:lnTo>
                  <a:pt x="16299" y="12390"/>
                </a:lnTo>
                <a:lnTo>
                  <a:pt x="16413" y="12580"/>
                </a:lnTo>
                <a:lnTo>
                  <a:pt x="16530" y="12722"/>
                </a:lnTo>
                <a:lnTo>
                  <a:pt x="16656" y="12865"/>
                </a:lnTo>
                <a:lnTo>
                  <a:pt x="16789" y="13054"/>
                </a:lnTo>
                <a:lnTo>
                  <a:pt x="17065" y="13007"/>
                </a:lnTo>
                <a:lnTo>
                  <a:pt x="17323" y="12912"/>
                </a:lnTo>
                <a:lnTo>
                  <a:pt x="17564" y="12865"/>
                </a:lnTo>
                <a:lnTo>
                  <a:pt x="17786" y="12770"/>
                </a:lnTo>
                <a:lnTo>
                  <a:pt x="17998" y="12675"/>
                </a:lnTo>
                <a:lnTo>
                  <a:pt x="18208" y="12627"/>
                </a:lnTo>
                <a:lnTo>
                  <a:pt x="18295" y="12588"/>
                </a:lnTo>
                <a:lnTo>
                  <a:pt x="18237" y="13102"/>
                </a:lnTo>
                <a:lnTo>
                  <a:pt x="18183" y="13624"/>
                </a:lnTo>
                <a:lnTo>
                  <a:pt x="18139" y="14146"/>
                </a:lnTo>
                <a:lnTo>
                  <a:pt x="18099" y="14669"/>
                </a:lnTo>
                <a:lnTo>
                  <a:pt x="18055" y="15191"/>
                </a:lnTo>
                <a:lnTo>
                  <a:pt x="17853" y="16852"/>
                </a:lnTo>
                <a:lnTo>
                  <a:pt x="17479" y="17992"/>
                </a:lnTo>
                <a:lnTo>
                  <a:pt x="17353" y="18276"/>
                </a:lnTo>
                <a:lnTo>
                  <a:pt x="17215" y="18466"/>
                </a:lnTo>
                <a:lnTo>
                  <a:pt x="17067" y="18704"/>
                </a:lnTo>
                <a:lnTo>
                  <a:pt x="16909" y="18894"/>
                </a:lnTo>
                <a:lnTo>
                  <a:pt x="16742" y="19036"/>
                </a:lnTo>
                <a:lnTo>
                  <a:pt x="16566" y="19178"/>
                </a:lnTo>
                <a:lnTo>
                  <a:pt x="16385" y="19321"/>
                </a:lnTo>
                <a:lnTo>
                  <a:pt x="15810" y="19463"/>
                </a:lnTo>
                <a:lnTo>
                  <a:pt x="15610" y="19463"/>
                </a:lnTo>
                <a:lnTo>
                  <a:pt x="15564" y="19416"/>
                </a:lnTo>
                <a:lnTo>
                  <a:pt x="15394" y="19368"/>
                </a:lnTo>
                <a:lnTo>
                  <a:pt x="14907" y="17849"/>
                </a:lnTo>
                <a:lnTo>
                  <a:pt x="14726" y="16188"/>
                </a:lnTo>
                <a:lnTo>
                  <a:pt x="14664" y="14574"/>
                </a:lnTo>
                <a:lnTo>
                  <a:pt x="14670" y="13956"/>
                </a:lnTo>
                <a:lnTo>
                  <a:pt x="14757" y="12152"/>
                </a:lnTo>
                <a:lnTo>
                  <a:pt x="14940" y="10349"/>
                </a:lnTo>
                <a:lnTo>
                  <a:pt x="15171" y="8829"/>
                </a:lnTo>
                <a:lnTo>
                  <a:pt x="15540" y="6978"/>
                </a:lnTo>
                <a:lnTo>
                  <a:pt x="16070" y="5079"/>
                </a:lnTo>
                <a:lnTo>
                  <a:pt x="16726" y="3465"/>
                </a:lnTo>
                <a:lnTo>
                  <a:pt x="17472" y="2421"/>
                </a:lnTo>
                <a:lnTo>
                  <a:pt x="18018" y="2183"/>
                </a:lnTo>
                <a:lnTo>
                  <a:pt x="18260" y="2231"/>
                </a:lnTo>
                <a:lnTo>
                  <a:pt x="18999" y="3323"/>
                </a:lnTo>
                <a:lnTo>
                  <a:pt x="19052" y="3702"/>
                </a:lnTo>
                <a:lnTo>
                  <a:pt x="19064" y="3987"/>
                </a:lnTo>
                <a:lnTo>
                  <a:pt x="18960" y="5411"/>
                </a:lnTo>
                <a:lnTo>
                  <a:pt x="18923" y="5696"/>
                </a:lnTo>
                <a:lnTo>
                  <a:pt x="18907" y="5791"/>
                </a:lnTo>
                <a:lnTo>
                  <a:pt x="18895" y="5934"/>
                </a:lnTo>
                <a:lnTo>
                  <a:pt x="18885" y="5981"/>
                </a:lnTo>
                <a:lnTo>
                  <a:pt x="18879" y="6076"/>
                </a:lnTo>
                <a:lnTo>
                  <a:pt x="18880" y="6361"/>
                </a:lnTo>
                <a:lnTo>
                  <a:pt x="18909" y="6741"/>
                </a:lnTo>
                <a:lnTo>
                  <a:pt x="19008" y="7025"/>
                </a:lnTo>
                <a:lnTo>
                  <a:pt x="19174" y="7215"/>
                </a:lnTo>
                <a:lnTo>
                  <a:pt x="19405" y="7263"/>
                </a:lnTo>
                <a:lnTo>
                  <a:pt x="19606" y="7263"/>
                </a:lnTo>
                <a:lnTo>
                  <a:pt x="19779" y="7168"/>
                </a:lnTo>
                <a:lnTo>
                  <a:pt x="19869" y="7120"/>
                </a:lnTo>
                <a:lnTo>
                  <a:pt x="20841" y="6408"/>
                </a:lnTo>
                <a:lnTo>
                  <a:pt x="21474" y="5316"/>
                </a:lnTo>
                <a:lnTo>
                  <a:pt x="21568" y="4794"/>
                </a:lnTo>
                <a:lnTo>
                  <a:pt x="21600" y="4177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96" name="曲线"/>
          <p:cNvSpPr>
            <a:spLocks/>
          </p:cNvSpPr>
          <p:nvPr/>
        </p:nvSpPr>
        <p:spPr>
          <a:xfrm rot="0">
            <a:off x="1989213" y="757834"/>
            <a:ext cx="1812289" cy="57912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4755" y="3323"/>
                </a:moveTo>
                <a:lnTo>
                  <a:pt x="4610" y="1769"/>
                </a:lnTo>
                <a:lnTo>
                  <a:pt x="4256" y="747"/>
                </a:lnTo>
                <a:lnTo>
                  <a:pt x="3795" y="192"/>
                </a:lnTo>
                <a:lnTo>
                  <a:pt x="3314" y="29"/>
                </a:lnTo>
                <a:lnTo>
                  <a:pt x="3262" y="29"/>
                </a:lnTo>
                <a:lnTo>
                  <a:pt x="3174" y="39"/>
                </a:lnTo>
                <a:lnTo>
                  <a:pt x="3164" y="39"/>
                </a:lnTo>
                <a:lnTo>
                  <a:pt x="2693" y="206"/>
                </a:lnTo>
                <a:lnTo>
                  <a:pt x="2245" y="673"/>
                </a:lnTo>
                <a:lnTo>
                  <a:pt x="2079" y="990"/>
                </a:lnTo>
                <a:lnTo>
                  <a:pt x="2046" y="810"/>
                </a:lnTo>
                <a:lnTo>
                  <a:pt x="1972" y="556"/>
                </a:lnTo>
                <a:lnTo>
                  <a:pt x="1879" y="362"/>
                </a:lnTo>
                <a:lnTo>
                  <a:pt x="1774" y="216"/>
                </a:lnTo>
                <a:lnTo>
                  <a:pt x="1661" y="110"/>
                </a:lnTo>
                <a:lnTo>
                  <a:pt x="1659" y="110"/>
                </a:lnTo>
                <a:lnTo>
                  <a:pt x="1548" y="50"/>
                </a:lnTo>
                <a:lnTo>
                  <a:pt x="1427" y="29"/>
                </a:lnTo>
                <a:lnTo>
                  <a:pt x="1178" y="50"/>
                </a:lnTo>
                <a:lnTo>
                  <a:pt x="1219" y="50"/>
                </a:lnTo>
                <a:lnTo>
                  <a:pt x="1049" y="92"/>
                </a:lnTo>
                <a:lnTo>
                  <a:pt x="476" y="450"/>
                </a:lnTo>
                <a:lnTo>
                  <a:pt x="4" y="1469"/>
                </a:lnTo>
                <a:lnTo>
                  <a:pt x="0" y="1469"/>
                </a:lnTo>
                <a:lnTo>
                  <a:pt x="121" y="1589"/>
                </a:lnTo>
                <a:lnTo>
                  <a:pt x="233" y="1673"/>
                </a:lnTo>
                <a:lnTo>
                  <a:pt x="339" y="1722"/>
                </a:lnTo>
                <a:lnTo>
                  <a:pt x="561" y="1759"/>
                </a:lnTo>
                <a:lnTo>
                  <a:pt x="662" y="1818"/>
                </a:lnTo>
                <a:lnTo>
                  <a:pt x="875" y="2541"/>
                </a:lnTo>
                <a:lnTo>
                  <a:pt x="891" y="2822"/>
                </a:lnTo>
                <a:lnTo>
                  <a:pt x="892" y="2876"/>
                </a:lnTo>
                <a:lnTo>
                  <a:pt x="893" y="2950"/>
                </a:lnTo>
                <a:lnTo>
                  <a:pt x="897" y="3204"/>
                </a:lnTo>
                <a:lnTo>
                  <a:pt x="897" y="3427"/>
                </a:lnTo>
                <a:lnTo>
                  <a:pt x="893" y="3653"/>
                </a:lnTo>
                <a:lnTo>
                  <a:pt x="892" y="3671"/>
                </a:lnTo>
                <a:lnTo>
                  <a:pt x="891" y="3692"/>
                </a:lnTo>
                <a:lnTo>
                  <a:pt x="883" y="3885"/>
                </a:lnTo>
                <a:lnTo>
                  <a:pt x="875" y="4113"/>
                </a:lnTo>
                <a:lnTo>
                  <a:pt x="874" y="4144"/>
                </a:lnTo>
                <a:lnTo>
                  <a:pt x="864" y="4362"/>
                </a:lnTo>
                <a:lnTo>
                  <a:pt x="849" y="4638"/>
                </a:lnTo>
                <a:lnTo>
                  <a:pt x="221" y="18052"/>
                </a:lnTo>
                <a:lnTo>
                  <a:pt x="200" y="19218"/>
                </a:lnTo>
                <a:lnTo>
                  <a:pt x="208" y="19485"/>
                </a:lnTo>
                <a:lnTo>
                  <a:pt x="412" y="21051"/>
                </a:lnTo>
                <a:lnTo>
                  <a:pt x="667" y="21499"/>
                </a:lnTo>
                <a:lnTo>
                  <a:pt x="1247" y="21499"/>
                </a:lnTo>
                <a:lnTo>
                  <a:pt x="1737" y="21429"/>
                </a:lnTo>
                <a:lnTo>
                  <a:pt x="2364" y="21160"/>
                </a:lnTo>
                <a:lnTo>
                  <a:pt x="2985" y="20576"/>
                </a:lnTo>
                <a:lnTo>
                  <a:pt x="3517" y="19584"/>
                </a:lnTo>
                <a:lnTo>
                  <a:pt x="3923" y="18035"/>
                </a:lnTo>
                <a:lnTo>
                  <a:pt x="4067" y="15935"/>
                </a:lnTo>
                <a:lnTo>
                  <a:pt x="4067" y="15496"/>
                </a:lnTo>
                <a:lnTo>
                  <a:pt x="4016" y="15227"/>
                </a:lnTo>
                <a:lnTo>
                  <a:pt x="3915" y="15128"/>
                </a:lnTo>
                <a:lnTo>
                  <a:pt x="3814" y="15024"/>
                </a:lnTo>
                <a:lnTo>
                  <a:pt x="3728" y="14973"/>
                </a:lnTo>
                <a:lnTo>
                  <a:pt x="3612" y="14973"/>
                </a:lnTo>
                <a:lnTo>
                  <a:pt x="3132" y="15335"/>
                </a:lnTo>
                <a:lnTo>
                  <a:pt x="2713" y="15910"/>
                </a:lnTo>
                <a:lnTo>
                  <a:pt x="2659" y="16147"/>
                </a:lnTo>
                <a:lnTo>
                  <a:pt x="2659" y="16453"/>
                </a:lnTo>
                <a:lnTo>
                  <a:pt x="2654" y="16698"/>
                </a:lnTo>
                <a:lnTo>
                  <a:pt x="2494" y="18035"/>
                </a:lnTo>
                <a:lnTo>
                  <a:pt x="2164" y="19126"/>
                </a:lnTo>
                <a:lnTo>
                  <a:pt x="1775" y="19584"/>
                </a:lnTo>
                <a:lnTo>
                  <a:pt x="1715" y="19584"/>
                </a:lnTo>
                <a:lnTo>
                  <a:pt x="1660" y="19530"/>
                </a:lnTo>
                <a:lnTo>
                  <a:pt x="1610" y="19417"/>
                </a:lnTo>
                <a:lnTo>
                  <a:pt x="1563" y="19307"/>
                </a:lnTo>
                <a:lnTo>
                  <a:pt x="1538" y="19154"/>
                </a:lnTo>
                <a:lnTo>
                  <a:pt x="1538" y="18962"/>
                </a:lnTo>
                <a:lnTo>
                  <a:pt x="1492" y="18942"/>
                </a:lnTo>
                <a:lnTo>
                  <a:pt x="1543" y="18942"/>
                </a:lnTo>
                <a:lnTo>
                  <a:pt x="1799" y="10924"/>
                </a:lnTo>
                <a:lnTo>
                  <a:pt x="1803" y="10804"/>
                </a:lnTo>
                <a:lnTo>
                  <a:pt x="1803" y="11161"/>
                </a:lnTo>
                <a:lnTo>
                  <a:pt x="1905" y="11168"/>
                </a:lnTo>
                <a:lnTo>
                  <a:pt x="2008" y="11188"/>
                </a:lnTo>
                <a:lnTo>
                  <a:pt x="2111" y="11223"/>
                </a:lnTo>
                <a:lnTo>
                  <a:pt x="2215" y="11272"/>
                </a:lnTo>
                <a:lnTo>
                  <a:pt x="2318" y="11316"/>
                </a:lnTo>
                <a:lnTo>
                  <a:pt x="2427" y="11349"/>
                </a:lnTo>
                <a:lnTo>
                  <a:pt x="2536" y="11369"/>
                </a:lnTo>
                <a:lnTo>
                  <a:pt x="2647" y="11376"/>
                </a:lnTo>
                <a:lnTo>
                  <a:pt x="2704" y="11376"/>
                </a:lnTo>
                <a:lnTo>
                  <a:pt x="3241" y="11175"/>
                </a:lnTo>
                <a:lnTo>
                  <a:pt x="3682" y="10783"/>
                </a:lnTo>
                <a:lnTo>
                  <a:pt x="3771" y="10665"/>
                </a:lnTo>
                <a:lnTo>
                  <a:pt x="3863" y="10498"/>
                </a:lnTo>
                <a:lnTo>
                  <a:pt x="3929" y="10295"/>
                </a:lnTo>
                <a:lnTo>
                  <a:pt x="3968" y="10054"/>
                </a:lnTo>
                <a:lnTo>
                  <a:pt x="3981" y="9777"/>
                </a:lnTo>
                <a:lnTo>
                  <a:pt x="3981" y="9732"/>
                </a:lnTo>
                <a:lnTo>
                  <a:pt x="3981" y="9505"/>
                </a:lnTo>
                <a:lnTo>
                  <a:pt x="3945" y="9271"/>
                </a:lnTo>
                <a:lnTo>
                  <a:pt x="3873" y="9074"/>
                </a:lnTo>
                <a:lnTo>
                  <a:pt x="3800" y="8872"/>
                </a:lnTo>
                <a:lnTo>
                  <a:pt x="3725" y="8709"/>
                </a:lnTo>
                <a:lnTo>
                  <a:pt x="3648" y="8585"/>
                </a:lnTo>
                <a:lnTo>
                  <a:pt x="3572" y="8457"/>
                </a:lnTo>
                <a:lnTo>
                  <a:pt x="3493" y="8353"/>
                </a:lnTo>
                <a:lnTo>
                  <a:pt x="3329" y="8195"/>
                </a:lnTo>
                <a:lnTo>
                  <a:pt x="3258" y="8156"/>
                </a:lnTo>
                <a:lnTo>
                  <a:pt x="3107" y="8156"/>
                </a:lnTo>
                <a:lnTo>
                  <a:pt x="3025" y="8225"/>
                </a:lnTo>
                <a:lnTo>
                  <a:pt x="2916" y="8432"/>
                </a:lnTo>
                <a:lnTo>
                  <a:pt x="2886" y="8494"/>
                </a:lnTo>
                <a:lnTo>
                  <a:pt x="2839" y="8603"/>
                </a:lnTo>
                <a:lnTo>
                  <a:pt x="2816" y="8644"/>
                </a:lnTo>
                <a:lnTo>
                  <a:pt x="2326" y="9089"/>
                </a:lnTo>
                <a:lnTo>
                  <a:pt x="2201" y="9145"/>
                </a:lnTo>
                <a:lnTo>
                  <a:pt x="2076" y="9213"/>
                </a:lnTo>
                <a:lnTo>
                  <a:pt x="1951" y="9290"/>
                </a:lnTo>
                <a:lnTo>
                  <a:pt x="1885" y="9335"/>
                </a:lnTo>
                <a:lnTo>
                  <a:pt x="2215" y="4885"/>
                </a:lnTo>
                <a:lnTo>
                  <a:pt x="2229" y="4638"/>
                </a:lnTo>
                <a:lnTo>
                  <a:pt x="2230" y="4603"/>
                </a:lnTo>
                <a:lnTo>
                  <a:pt x="2236" y="4409"/>
                </a:lnTo>
                <a:lnTo>
                  <a:pt x="2235" y="3273"/>
                </a:lnTo>
                <a:lnTo>
                  <a:pt x="2231" y="3101"/>
                </a:lnTo>
                <a:lnTo>
                  <a:pt x="2212" y="2716"/>
                </a:lnTo>
                <a:lnTo>
                  <a:pt x="2211" y="2686"/>
                </a:lnTo>
                <a:lnTo>
                  <a:pt x="2695" y="2279"/>
                </a:lnTo>
                <a:lnTo>
                  <a:pt x="2837" y="2305"/>
                </a:lnTo>
                <a:lnTo>
                  <a:pt x="2841" y="2305"/>
                </a:lnTo>
                <a:lnTo>
                  <a:pt x="2967" y="2381"/>
                </a:lnTo>
                <a:lnTo>
                  <a:pt x="2969" y="2381"/>
                </a:lnTo>
                <a:lnTo>
                  <a:pt x="3086" y="2517"/>
                </a:lnTo>
                <a:lnTo>
                  <a:pt x="3347" y="3692"/>
                </a:lnTo>
                <a:lnTo>
                  <a:pt x="3356" y="4113"/>
                </a:lnTo>
                <a:lnTo>
                  <a:pt x="3357" y="4248"/>
                </a:lnTo>
                <a:lnTo>
                  <a:pt x="3352" y="4362"/>
                </a:lnTo>
                <a:lnTo>
                  <a:pt x="3343" y="4485"/>
                </a:lnTo>
                <a:lnTo>
                  <a:pt x="3333" y="4603"/>
                </a:lnTo>
                <a:lnTo>
                  <a:pt x="3332" y="4638"/>
                </a:lnTo>
                <a:lnTo>
                  <a:pt x="3329" y="4742"/>
                </a:lnTo>
                <a:lnTo>
                  <a:pt x="3329" y="4899"/>
                </a:lnTo>
                <a:lnTo>
                  <a:pt x="3348" y="5304"/>
                </a:lnTo>
                <a:lnTo>
                  <a:pt x="3408" y="5593"/>
                </a:lnTo>
                <a:lnTo>
                  <a:pt x="3507" y="5767"/>
                </a:lnTo>
                <a:lnTo>
                  <a:pt x="3645" y="5824"/>
                </a:lnTo>
                <a:lnTo>
                  <a:pt x="3733" y="5820"/>
                </a:lnTo>
                <a:lnTo>
                  <a:pt x="4195" y="5616"/>
                </a:lnTo>
                <a:lnTo>
                  <a:pt x="4588" y="4851"/>
                </a:lnTo>
                <a:lnTo>
                  <a:pt x="4647" y="4603"/>
                </a:lnTo>
                <a:lnTo>
                  <a:pt x="4694" y="4336"/>
                </a:lnTo>
                <a:lnTo>
                  <a:pt x="4728" y="4030"/>
                </a:lnTo>
                <a:lnTo>
                  <a:pt x="4748" y="3692"/>
                </a:lnTo>
                <a:lnTo>
                  <a:pt x="4749" y="3653"/>
                </a:lnTo>
                <a:lnTo>
                  <a:pt x="4755" y="3323"/>
                </a:lnTo>
                <a:lnTo>
                  <a:pt x="4755" y="3323"/>
                </a:lnTo>
              </a:path>
              <a:path w="21600" h="21600">
                <a:moveTo>
                  <a:pt x="10211" y="2296"/>
                </a:moveTo>
                <a:lnTo>
                  <a:pt x="9934" y="1058"/>
                </a:lnTo>
                <a:lnTo>
                  <a:pt x="9893" y="1058"/>
                </a:lnTo>
                <a:lnTo>
                  <a:pt x="9440" y="1368"/>
                </a:lnTo>
                <a:lnTo>
                  <a:pt x="8986" y="1843"/>
                </a:lnTo>
                <a:lnTo>
                  <a:pt x="8804" y="2235"/>
                </a:lnTo>
                <a:lnTo>
                  <a:pt x="8804" y="2768"/>
                </a:lnTo>
                <a:lnTo>
                  <a:pt x="8813" y="2963"/>
                </a:lnTo>
                <a:lnTo>
                  <a:pt x="8832" y="3115"/>
                </a:lnTo>
                <a:lnTo>
                  <a:pt x="8856" y="3175"/>
                </a:lnTo>
                <a:lnTo>
                  <a:pt x="8860" y="3204"/>
                </a:lnTo>
                <a:lnTo>
                  <a:pt x="8844" y="3204"/>
                </a:lnTo>
                <a:lnTo>
                  <a:pt x="8843" y="3642"/>
                </a:lnTo>
                <a:lnTo>
                  <a:pt x="8841" y="3740"/>
                </a:lnTo>
                <a:lnTo>
                  <a:pt x="8828" y="4076"/>
                </a:lnTo>
                <a:lnTo>
                  <a:pt x="8819" y="4248"/>
                </a:lnTo>
                <a:lnTo>
                  <a:pt x="8806" y="4426"/>
                </a:lnTo>
                <a:lnTo>
                  <a:pt x="8805" y="4449"/>
                </a:lnTo>
                <a:lnTo>
                  <a:pt x="8754" y="5585"/>
                </a:lnTo>
                <a:lnTo>
                  <a:pt x="8703" y="6740"/>
                </a:lnTo>
                <a:lnTo>
                  <a:pt x="8654" y="7906"/>
                </a:lnTo>
                <a:lnTo>
                  <a:pt x="8608" y="9036"/>
                </a:lnTo>
                <a:lnTo>
                  <a:pt x="8559" y="10178"/>
                </a:lnTo>
                <a:lnTo>
                  <a:pt x="8507" y="11322"/>
                </a:lnTo>
                <a:lnTo>
                  <a:pt x="8459" y="12305"/>
                </a:lnTo>
                <a:lnTo>
                  <a:pt x="8450" y="12469"/>
                </a:lnTo>
                <a:lnTo>
                  <a:pt x="8449" y="12495"/>
                </a:lnTo>
                <a:lnTo>
                  <a:pt x="8459" y="12305"/>
                </a:lnTo>
                <a:lnTo>
                  <a:pt x="8387" y="11672"/>
                </a:lnTo>
                <a:lnTo>
                  <a:pt x="8179" y="9792"/>
                </a:lnTo>
                <a:lnTo>
                  <a:pt x="7978" y="7906"/>
                </a:lnTo>
                <a:lnTo>
                  <a:pt x="7836" y="6535"/>
                </a:lnTo>
                <a:lnTo>
                  <a:pt x="7782" y="6010"/>
                </a:lnTo>
                <a:lnTo>
                  <a:pt x="7639" y="4596"/>
                </a:lnTo>
                <a:lnTo>
                  <a:pt x="7472" y="2953"/>
                </a:lnTo>
                <a:lnTo>
                  <a:pt x="7461" y="2819"/>
                </a:lnTo>
                <a:lnTo>
                  <a:pt x="7449" y="2681"/>
                </a:lnTo>
                <a:lnTo>
                  <a:pt x="7437" y="2538"/>
                </a:lnTo>
                <a:lnTo>
                  <a:pt x="7423" y="2383"/>
                </a:lnTo>
                <a:lnTo>
                  <a:pt x="7222" y="937"/>
                </a:lnTo>
                <a:lnTo>
                  <a:pt x="7073" y="414"/>
                </a:lnTo>
                <a:lnTo>
                  <a:pt x="7073" y="7386"/>
                </a:lnTo>
                <a:lnTo>
                  <a:pt x="7072" y="7460"/>
                </a:lnTo>
                <a:lnTo>
                  <a:pt x="7067" y="8682"/>
                </a:lnTo>
                <a:lnTo>
                  <a:pt x="7073" y="7386"/>
                </a:lnTo>
                <a:lnTo>
                  <a:pt x="7073" y="414"/>
                </a:lnTo>
                <a:lnTo>
                  <a:pt x="7048" y="345"/>
                </a:lnTo>
                <a:lnTo>
                  <a:pt x="6928" y="153"/>
                </a:lnTo>
                <a:lnTo>
                  <a:pt x="6782" y="38"/>
                </a:lnTo>
                <a:lnTo>
                  <a:pt x="6611" y="0"/>
                </a:lnTo>
                <a:lnTo>
                  <a:pt x="6425" y="15"/>
                </a:lnTo>
                <a:lnTo>
                  <a:pt x="5850" y="236"/>
                </a:lnTo>
                <a:lnTo>
                  <a:pt x="5326" y="987"/>
                </a:lnTo>
                <a:lnTo>
                  <a:pt x="5178" y="1413"/>
                </a:lnTo>
                <a:lnTo>
                  <a:pt x="5273" y="1643"/>
                </a:lnTo>
                <a:lnTo>
                  <a:pt x="5290" y="1663"/>
                </a:lnTo>
                <a:lnTo>
                  <a:pt x="5359" y="1741"/>
                </a:lnTo>
                <a:lnTo>
                  <a:pt x="5509" y="1663"/>
                </a:lnTo>
                <a:lnTo>
                  <a:pt x="5582" y="1643"/>
                </a:lnTo>
                <a:lnTo>
                  <a:pt x="5739" y="1643"/>
                </a:lnTo>
                <a:lnTo>
                  <a:pt x="5804" y="1682"/>
                </a:lnTo>
                <a:lnTo>
                  <a:pt x="5850" y="1761"/>
                </a:lnTo>
                <a:lnTo>
                  <a:pt x="5897" y="1835"/>
                </a:lnTo>
                <a:lnTo>
                  <a:pt x="6034" y="3066"/>
                </a:lnTo>
                <a:lnTo>
                  <a:pt x="6034" y="3358"/>
                </a:lnTo>
                <a:lnTo>
                  <a:pt x="6031" y="3642"/>
                </a:lnTo>
                <a:lnTo>
                  <a:pt x="6021" y="4030"/>
                </a:lnTo>
                <a:lnTo>
                  <a:pt x="6004" y="4486"/>
                </a:lnTo>
                <a:lnTo>
                  <a:pt x="5980" y="5010"/>
                </a:lnTo>
                <a:lnTo>
                  <a:pt x="6145" y="4596"/>
                </a:lnTo>
                <a:lnTo>
                  <a:pt x="5377" y="18111"/>
                </a:lnTo>
                <a:lnTo>
                  <a:pt x="5338" y="19391"/>
                </a:lnTo>
                <a:lnTo>
                  <a:pt x="5337" y="19524"/>
                </a:lnTo>
                <a:lnTo>
                  <a:pt x="5395" y="21013"/>
                </a:lnTo>
                <a:lnTo>
                  <a:pt x="5613" y="21441"/>
                </a:lnTo>
                <a:lnTo>
                  <a:pt x="5673" y="21441"/>
                </a:lnTo>
                <a:lnTo>
                  <a:pt x="6172" y="21131"/>
                </a:lnTo>
                <a:lnTo>
                  <a:pt x="6682" y="20455"/>
                </a:lnTo>
                <a:lnTo>
                  <a:pt x="6744" y="20215"/>
                </a:lnTo>
                <a:lnTo>
                  <a:pt x="6744" y="19904"/>
                </a:lnTo>
                <a:lnTo>
                  <a:pt x="6746" y="19818"/>
                </a:lnTo>
                <a:lnTo>
                  <a:pt x="6756" y="19596"/>
                </a:lnTo>
                <a:lnTo>
                  <a:pt x="6744" y="19467"/>
                </a:lnTo>
                <a:lnTo>
                  <a:pt x="6717" y="19332"/>
                </a:lnTo>
                <a:lnTo>
                  <a:pt x="6715" y="19324"/>
                </a:lnTo>
                <a:lnTo>
                  <a:pt x="6740" y="17903"/>
                </a:lnTo>
                <a:lnTo>
                  <a:pt x="6821" y="16363"/>
                </a:lnTo>
                <a:lnTo>
                  <a:pt x="6883" y="15089"/>
                </a:lnTo>
                <a:lnTo>
                  <a:pt x="6938" y="13814"/>
                </a:lnTo>
                <a:lnTo>
                  <a:pt x="6985" y="12537"/>
                </a:lnTo>
                <a:lnTo>
                  <a:pt x="6986" y="12516"/>
                </a:lnTo>
                <a:lnTo>
                  <a:pt x="6987" y="12469"/>
                </a:lnTo>
                <a:lnTo>
                  <a:pt x="7023" y="11258"/>
                </a:lnTo>
                <a:lnTo>
                  <a:pt x="7050" y="10020"/>
                </a:lnTo>
                <a:lnTo>
                  <a:pt x="7091" y="10543"/>
                </a:lnTo>
                <a:lnTo>
                  <a:pt x="7259" y="12516"/>
                </a:lnTo>
                <a:lnTo>
                  <a:pt x="7386" y="13889"/>
                </a:lnTo>
                <a:lnTo>
                  <a:pt x="7523" y="15278"/>
                </a:lnTo>
                <a:lnTo>
                  <a:pt x="7737" y="17245"/>
                </a:lnTo>
                <a:lnTo>
                  <a:pt x="7967" y="18999"/>
                </a:lnTo>
                <a:lnTo>
                  <a:pt x="8210" y="20409"/>
                </a:lnTo>
                <a:lnTo>
                  <a:pt x="8717" y="21441"/>
                </a:lnTo>
                <a:lnTo>
                  <a:pt x="8800" y="21471"/>
                </a:lnTo>
                <a:lnTo>
                  <a:pt x="8858" y="21471"/>
                </a:lnTo>
                <a:lnTo>
                  <a:pt x="9343" y="21108"/>
                </a:lnTo>
                <a:lnTo>
                  <a:pt x="9855" y="20062"/>
                </a:lnTo>
                <a:lnTo>
                  <a:pt x="10093" y="19495"/>
                </a:lnTo>
                <a:lnTo>
                  <a:pt x="9871" y="19483"/>
                </a:lnTo>
                <a:lnTo>
                  <a:pt x="9705" y="19449"/>
                </a:lnTo>
                <a:lnTo>
                  <a:pt x="9598" y="19391"/>
                </a:lnTo>
                <a:lnTo>
                  <a:pt x="9546" y="19310"/>
                </a:lnTo>
                <a:lnTo>
                  <a:pt x="9518" y="19187"/>
                </a:lnTo>
                <a:lnTo>
                  <a:pt x="9504" y="19021"/>
                </a:lnTo>
                <a:lnTo>
                  <a:pt x="9504" y="18814"/>
                </a:lnTo>
                <a:lnTo>
                  <a:pt x="9746" y="13692"/>
                </a:lnTo>
                <a:lnTo>
                  <a:pt x="10168" y="4781"/>
                </a:lnTo>
                <a:lnTo>
                  <a:pt x="10187" y="4366"/>
                </a:lnTo>
                <a:lnTo>
                  <a:pt x="10154" y="4449"/>
                </a:lnTo>
                <a:lnTo>
                  <a:pt x="10154" y="4413"/>
                </a:lnTo>
                <a:lnTo>
                  <a:pt x="10164" y="4127"/>
                </a:lnTo>
                <a:lnTo>
                  <a:pt x="10183" y="3826"/>
                </a:lnTo>
                <a:lnTo>
                  <a:pt x="10195" y="3594"/>
                </a:lnTo>
                <a:lnTo>
                  <a:pt x="10210" y="3066"/>
                </a:lnTo>
                <a:lnTo>
                  <a:pt x="10211" y="2296"/>
                </a:lnTo>
                <a:lnTo>
                  <a:pt x="10211" y="2296"/>
                </a:lnTo>
              </a:path>
              <a:path w="21600" h="21600">
                <a:moveTo>
                  <a:pt x="15821" y="7534"/>
                </a:moveTo>
                <a:lnTo>
                  <a:pt x="15771" y="5558"/>
                </a:lnTo>
                <a:lnTo>
                  <a:pt x="15611" y="3643"/>
                </a:lnTo>
                <a:lnTo>
                  <a:pt x="15368" y="2220"/>
                </a:lnTo>
                <a:lnTo>
                  <a:pt x="15041" y="1104"/>
                </a:lnTo>
                <a:lnTo>
                  <a:pt x="14491" y="205"/>
                </a:lnTo>
                <a:lnTo>
                  <a:pt x="14385" y="143"/>
                </a:lnTo>
                <a:lnTo>
                  <a:pt x="14385" y="6720"/>
                </a:lnTo>
                <a:lnTo>
                  <a:pt x="14385" y="6876"/>
                </a:lnTo>
                <a:lnTo>
                  <a:pt x="14361" y="8464"/>
                </a:lnTo>
                <a:lnTo>
                  <a:pt x="14287" y="10454"/>
                </a:lnTo>
                <a:lnTo>
                  <a:pt x="14152" y="12512"/>
                </a:lnTo>
                <a:lnTo>
                  <a:pt x="13948" y="14528"/>
                </a:lnTo>
                <a:lnTo>
                  <a:pt x="13670" y="16346"/>
                </a:lnTo>
                <a:lnTo>
                  <a:pt x="13312" y="17828"/>
                </a:lnTo>
                <a:lnTo>
                  <a:pt x="12869" y="18895"/>
                </a:lnTo>
                <a:lnTo>
                  <a:pt x="12330" y="19398"/>
                </a:lnTo>
                <a:lnTo>
                  <a:pt x="12328" y="19398"/>
                </a:lnTo>
                <a:lnTo>
                  <a:pt x="12328" y="19438"/>
                </a:lnTo>
                <a:lnTo>
                  <a:pt x="12321" y="19387"/>
                </a:lnTo>
                <a:lnTo>
                  <a:pt x="12292" y="19112"/>
                </a:lnTo>
                <a:lnTo>
                  <a:pt x="12287" y="19021"/>
                </a:lnTo>
                <a:lnTo>
                  <a:pt x="12285" y="19021"/>
                </a:lnTo>
                <a:lnTo>
                  <a:pt x="12285" y="18932"/>
                </a:lnTo>
                <a:lnTo>
                  <a:pt x="12286" y="19007"/>
                </a:lnTo>
                <a:lnTo>
                  <a:pt x="12291" y="18903"/>
                </a:lnTo>
                <a:lnTo>
                  <a:pt x="12291" y="18895"/>
                </a:lnTo>
                <a:lnTo>
                  <a:pt x="12962" y="4855"/>
                </a:lnTo>
                <a:lnTo>
                  <a:pt x="12976" y="4603"/>
                </a:lnTo>
                <a:lnTo>
                  <a:pt x="12976" y="4581"/>
                </a:lnTo>
                <a:lnTo>
                  <a:pt x="12983" y="4366"/>
                </a:lnTo>
                <a:lnTo>
                  <a:pt x="12983" y="3234"/>
                </a:lnTo>
                <a:lnTo>
                  <a:pt x="12977" y="3032"/>
                </a:lnTo>
                <a:lnTo>
                  <a:pt x="12964" y="2860"/>
                </a:lnTo>
                <a:lnTo>
                  <a:pt x="12951" y="2691"/>
                </a:lnTo>
                <a:lnTo>
                  <a:pt x="12950" y="2664"/>
                </a:lnTo>
                <a:lnTo>
                  <a:pt x="12947" y="2567"/>
                </a:lnTo>
                <a:lnTo>
                  <a:pt x="12966" y="2536"/>
                </a:lnTo>
                <a:lnTo>
                  <a:pt x="13059" y="2430"/>
                </a:lnTo>
                <a:lnTo>
                  <a:pt x="13156" y="2353"/>
                </a:lnTo>
                <a:lnTo>
                  <a:pt x="13271" y="2262"/>
                </a:lnTo>
                <a:lnTo>
                  <a:pt x="13369" y="2220"/>
                </a:lnTo>
                <a:lnTo>
                  <a:pt x="13461" y="2220"/>
                </a:lnTo>
                <a:lnTo>
                  <a:pt x="13931" y="2620"/>
                </a:lnTo>
                <a:lnTo>
                  <a:pt x="14256" y="3976"/>
                </a:lnTo>
                <a:lnTo>
                  <a:pt x="14364" y="5516"/>
                </a:lnTo>
                <a:lnTo>
                  <a:pt x="14365" y="5558"/>
                </a:lnTo>
                <a:lnTo>
                  <a:pt x="14376" y="5921"/>
                </a:lnTo>
                <a:lnTo>
                  <a:pt x="14383" y="6322"/>
                </a:lnTo>
                <a:lnTo>
                  <a:pt x="14385" y="6720"/>
                </a:lnTo>
                <a:lnTo>
                  <a:pt x="14385" y="143"/>
                </a:lnTo>
                <a:lnTo>
                  <a:pt x="14268" y="73"/>
                </a:lnTo>
                <a:lnTo>
                  <a:pt x="14024" y="29"/>
                </a:lnTo>
                <a:lnTo>
                  <a:pt x="13675" y="106"/>
                </a:lnTo>
                <a:lnTo>
                  <a:pt x="13341" y="336"/>
                </a:lnTo>
                <a:lnTo>
                  <a:pt x="13021" y="720"/>
                </a:lnTo>
                <a:lnTo>
                  <a:pt x="12806" y="1099"/>
                </a:lnTo>
                <a:lnTo>
                  <a:pt x="12799" y="1071"/>
                </a:lnTo>
                <a:lnTo>
                  <a:pt x="12394" y="122"/>
                </a:lnTo>
                <a:lnTo>
                  <a:pt x="12174" y="29"/>
                </a:lnTo>
                <a:lnTo>
                  <a:pt x="11986" y="45"/>
                </a:lnTo>
                <a:lnTo>
                  <a:pt x="11410" y="281"/>
                </a:lnTo>
                <a:lnTo>
                  <a:pt x="10887" y="1045"/>
                </a:lnTo>
                <a:lnTo>
                  <a:pt x="10738" y="1473"/>
                </a:lnTo>
                <a:lnTo>
                  <a:pt x="10833" y="1724"/>
                </a:lnTo>
                <a:lnTo>
                  <a:pt x="10915" y="1833"/>
                </a:lnTo>
                <a:lnTo>
                  <a:pt x="10984" y="1798"/>
                </a:lnTo>
                <a:lnTo>
                  <a:pt x="11055" y="1759"/>
                </a:lnTo>
                <a:lnTo>
                  <a:pt x="11126" y="1739"/>
                </a:lnTo>
                <a:lnTo>
                  <a:pt x="11195" y="1739"/>
                </a:lnTo>
                <a:lnTo>
                  <a:pt x="11304" y="1759"/>
                </a:lnTo>
                <a:lnTo>
                  <a:pt x="11312" y="1759"/>
                </a:lnTo>
                <a:lnTo>
                  <a:pt x="11622" y="2567"/>
                </a:lnTo>
                <a:lnTo>
                  <a:pt x="11638" y="2860"/>
                </a:lnTo>
                <a:lnTo>
                  <a:pt x="11644" y="3234"/>
                </a:lnTo>
                <a:lnTo>
                  <a:pt x="11644" y="3456"/>
                </a:lnTo>
                <a:lnTo>
                  <a:pt x="11640" y="3678"/>
                </a:lnTo>
                <a:lnTo>
                  <a:pt x="11630" y="3900"/>
                </a:lnTo>
                <a:lnTo>
                  <a:pt x="11622" y="4117"/>
                </a:lnTo>
                <a:lnTo>
                  <a:pt x="11611" y="4344"/>
                </a:lnTo>
                <a:lnTo>
                  <a:pt x="11610" y="4366"/>
                </a:lnTo>
                <a:lnTo>
                  <a:pt x="11597" y="4581"/>
                </a:lnTo>
                <a:lnTo>
                  <a:pt x="11596" y="4603"/>
                </a:lnTo>
                <a:lnTo>
                  <a:pt x="10967" y="18067"/>
                </a:lnTo>
                <a:lnTo>
                  <a:pt x="10960" y="18199"/>
                </a:lnTo>
                <a:lnTo>
                  <a:pt x="10959" y="18233"/>
                </a:lnTo>
                <a:lnTo>
                  <a:pt x="10954" y="18342"/>
                </a:lnTo>
                <a:lnTo>
                  <a:pt x="10949" y="18592"/>
                </a:lnTo>
                <a:lnTo>
                  <a:pt x="10949" y="19021"/>
                </a:lnTo>
                <a:lnTo>
                  <a:pt x="10955" y="19387"/>
                </a:lnTo>
                <a:lnTo>
                  <a:pt x="11165" y="21051"/>
                </a:lnTo>
                <a:lnTo>
                  <a:pt x="11611" y="21501"/>
                </a:lnTo>
                <a:lnTo>
                  <a:pt x="11912" y="21479"/>
                </a:lnTo>
                <a:lnTo>
                  <a:pt x="12199" y="21413"/>
                </a:lnTo>
                <a:lnTo>
                  <a:pt x="12481" y="21301"/>
                </a:lnTo>
                <a:lnTo>
                  <a:pt x="12478" y="21301"/>
                </a:lnTo>
                <a:lnTo>
                  <a:pt x="12727" y="21153"/>
                </a:lnTo>
                <a:lnTo>
                  <a:pt x="13235" y="20633"/>
                </a:lnTo>
                <a:lnTo>
                  <a:pt x="13761" y="19769"/>
                </a:lnTo>
                <a:lnTo>
                  <a:pt x="14241" y="18677"/>
                </a:lnTo>
                <a:lnTo>
                  <a:pt x="14657" y="17415"/>
                </a:lnTo>
                <a:lnTo>
                  <a:pt x="15012" y="16009"/>
                </a:lnTo>
                <a:lnTo>
                  <a:pt x="15303" y="14499"/>
                </a:lnTo>
                <a:lnTo>
                  <a:pt x="15530" y="12887"/>
                </a:lnTo>
                <a:lnTo>
                  <a:pt x="15691" y="11176"/>
                </a:lnTo>
                <a:lnTo>
                  <a:pt x="15789" y="9381"/>
                </a:lnTo>
                <a:lnTo>
                  <a:pt x="15813" y="8449"/>
                </a:lnTo>
                <a:lnTo>
                  <a:pt x="15821" y="7534"/>
                </a:lnTo>
                <a:lnTo>
                  <a:pt x="15821" y="7534"/>
                </a:lnTo>
              </a:path>
              <a:path w="21600" h="21600">
                <a:moveTo>
                  <a:pt x="21594" y="19554"/>
                </a:moveTo>
                <a:lnTo>
                  <a:pt x="21079" y="19496"/>
                </a:lnTo>
                <a:lnTo>
                  <a:pt x="20823" y="18177"/>
                </a:lnTo>
                <a:lnTo>
                  <a:pt x="20620" y="14677"/>
                </a:lnTo>
                <a:lnTo>
                  <a:pt x="20561" y="13670"/>
                </a:lnTo>
                <a:lnTo>
                  <a:pt x="20506" y="12723"/>
                </a:lnTo>
                <a:lnTo>
                  <a:pt x="20486" y="12379"/>
                </a:lnTo>
                <a:lnTo>
                  <a:pt x="19411" y="12379"/>
                </a:lnTo>
                <a:lnTo>
                  <a:pt x="19294" y="12379"/>
                </a:lnTo>
                <a:lnTo>
                  <a:pt x="18735" y="12634"/>
                </a:lnTo>
                <a:lnTo>
                  <a:pt x="18333" y="12964"/>
                </a:lnTo>
                <a:lnTo>
                  <a:pt x="18350" y="12856"/>
                </a:lnTo>
                <a:lnTo>
                  <a:pt x="18552" y="11528"/>
                </a:lnTo>
                <a:lnTo>
                  <a:pt x="18744" y="10124"/>
                </a:lnTo>
                <a:lnTo>
                  <a:pt x="18913" y="8697"/>
                </a:lnTo>
                <a:lnTo>
                  <a:pt x="19006" y="7738"/>
                </a:lnTo>
                <a:lnTo>
                  <a:pt x="19007" y="7748"/>
                </a:lnTo>
                <a:lnTo>
                  <a:pt x="19165" y="9540"/>
                </a:lnTo>
                <a:lnTo>
                  <a:pt x="19265" y="11113"/>
                </a:lnTo>
                <a:lnTo>
                  <a:pt x="19290" y="11982"/>
                </a:lnTo>
                <a:lnTo>
                  <a:pt x="19294" y="12367"/>
                </a:lnTo>
                <a:lnTo>
                  <a:pt x="19411" y="12367"/>
                </a:lnTo>
                <a:lnTo>
                  <a:pt x="20485" y="12367"/>
                </a:lnTo>
                <a:lnTo>
                  <a:pt x="20170" y="6942"/>
                </a:lnTo>
                <a:lnTo>
                  <a:pt x="20050" y="5215"/>
                </a:lnTo>
                <a:lnTo>
                  <a:pt x="19910" y="3687"/>
                </a:lnTo>
                <a:lnTo>
                  <a:pt x="19737" y="2248"/>
                </a:lnTo>
                <a:lnTo>
                  <a:pt x="19449" y="773"/>
                </a:lnTo>
                <a:lnTo>
                  <a:pt x="18983" y="133"/>
                </a:lnTo>
                <a:lnTo>
                  <a:pt x="18969" y="133"/>
                </a:lnTo>
                <a:lnTo>
                  <a:pt x="18879" y="118"/>
                </a:lnTo>
                <a:lnTo>
                  <a:pt x="18316" y="247"/>
                </a:lnTo>
                <a:lnTo>
                  <a:pt x="17772" y="747"/>
                </a:lnTo>
                <a:lnTo>
                  <a:pt x="17465" y="1502"/>
                </a:lnTo>
                <a:lnTo>
                  <a:pt x="17574" y="1632"/>
                </a:lnTo>
                <a:lnTo>
                  <a:pt x="17674" y="1724"/>
                </a:lnTo>
                <a:lnTo>
                  <a:pt x="17762" y="1780"/>
                </a:lnTo>
                <a:lnTo>
                  <a:pt x="17841" y="1798"/>
                </a:lnTo>
                <a:lnTo>
                  <a:pt x="17940" y="1814"/>
                </a:lnTo>
                <a:lnTo>
                  <a:pt x="18031" y="1863"/>
                </a:lnTo>
                <a:lnTo>
                  <a:pt x="18330" y="2946"/>
                </a:lnTo>
                <a:lnTo>
                  <a:pt x="18330" y="3237"/>
                </a:lnTo>
                <a:lnTo>
                  <a:pt x="18315" y="3515"/>
                </a:lnTo>
                <a:lnTo>
                  <a:pt x="18285" y="3797"/>
                </a:lnTo>
                <a:lnTo>
                  <a:pt x="18257" y="4070"/>
                </a:lnTo>
                <a:lnTo>
                  <a:pt x="18222" y="4346"/>
                </a:lnTo>
                <a:lnTo>
                  <a:pt x="18179" y="4618"/>
                </a:lnTo>
                <a:lnTo>
                  <a:pt x="17975" y="5956"/>
                </a:lnTo>
                <a:lnTo>
                  <a:pt x="17975" y="15074"/>
                </a:lnTo>
                <a:lnTo>
                  <a:pt x="17959" y="14721"/>
                </a:lnTo>
                <a:lnTo>
                  <a:pt x="17960" y="14743"/>
                </a:lnTo>
                <a:lnTo>
                  <a:pt x="17975" y="15074"/>
                </a:lnTo>
                <a:lnTo>
                  <a:pt x="17975" y="5956"/>
                </a:lnTo>
                <a:lnTo>
                  <a:pt x="16082" y="18399"/>
                </a:lnTo>
                <a:lnTo>
                  <a:pt x="15910" y="19867"/>
                </a:lnTo>
                <a:lnTo>
                  <a:pt x="15897" y="20358"/>
                </a:lnTo>
                <a:lnTo>
                  <a:pt x="15904" y="20670"/>
                </a:lnTo>
                <a:lnTo>
                  <a:pt x="16200" y="21501"/>
                </a:lnTo>
                <a:lnTo>
                  <a:pt x="16389" y="21501"/>
                </a:lnTo>
                <a:lnTo>
                  <a:pt x="16902" y="21153"/>
                </a:lnTo>
                <a:lnTo>
                  <a:pt x="17300" y="20324"/>
                </a:lnTo>
                <a:lnTo>
                  <a:pt x="17449" y="19226"/>
                </a:lnTo>
                <a:lnTo>
                  <a:pt x="17470" y="19063"/>
                </a:lnTo>
                <a:lnTo>
                  <a:pt x="17495" y="18910"/>
                </a:lnTo>
                <a:lnTo>
                  <a:pt x="17565" y="18391"/>
                </a:lnTo>
                <a:lnTo>
                  <a:pt x="17634" y="17878"/>
                </a:lnTo>
                <a:lnTo>
                  <a:pt x="17705" y="17370"/>
                </a:lnTo>
                <a:lnTo>
                  <a:pt x="17777" y="16867"/>
                </a:lnTo>
                <a:lnTo>
                  <a:pt x="17846" y="16363"/>
                </a:lnTo>
                <a:lnTo>
                  <a:pt x="17906" y="15849"/>
                </a:lnTo>
                <a:lnTo>
                  <a:pt x="17958" y="15327"/>
                </a:lnTo>
                <a:lnTo>
                  <a:pt x="17979" y="15074"/>
                </a:lnTo>
                <a:lnTo>
                  <a:pt x="18084" y="14997"/>
                </a:lnTo>
                <a:lnTo>
                  <a:pt x="18559" y="14721"/>
                </a:lnTo>
                <a:lnTo>
                  <a:pt x="18801" y="14677"/>
                </a:lnTo>
                <a:lnTo>
                  <a:pt x="18862" y="14684"/>
                </a:lnTo>
                <a:lnTo>
                  <a:pt x="18883" y="14684"/>
                </a:lnTo>
                <a:lnTo>
                  <a:pt x="19307" y="15298"/>
                </a:lnTo>
                <a:lnTo>
                  <a:pt x="19356" y="15481"/>
                </a:lnTo>
                <a:lnTo>
                  <a:pt x="19395" y="15710"/>
                </a:lnTo>
                <a:lnTo>
                  <a:pt x="19423" y="15986"/>
                </a:lnTo>
                <a:lnTo>
                  <a:pt x="19451" y="16258"/>
                </a:lnTo>
                <a:lnTo>
                  <a:pt x="19471" y="16551"/>
                </a:lnTo>
                <a:lnTo>
                  <a:pt x="19482" y="16867"/>
                </a:lnTo>
                <a:lnTo>
                  <a:pt x="19522" y="17940"/>
                </a:lnTo>
                <a:lnTo>
                  <a:pt x="19621" y="19485"/>
                </a:lnTo>
                <a:lnTo>
                  <a:pt x="19622" y="19496"/>
                </a:lnTo>
                <a:lnTo>
                  <a:pt x="19673" y="19928"/>
                </a:lnTo>
                <a:lnTo>
                  <a:pt x="20034" y="21386"/>
                </a:lnTo>
                <a:lnTo>
                  <a:pt x="20360" y="21589"/>
                </a:lnTo>
                <a:lnTo>
                  <a:pt x="20483" y="21565"/>
                </a:lnTo>
                <a:lnTo>
                  <a:pt x="20984" y="20944"/>
                </a:lnTo>
                <a:lnTo>
                  <a:pt x="21358" y="20123"/>
                </a:lnTo>
                <a:lnTo>
                  <a:pt x="21594" y="19554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97" name="矩形"/>
          <p:cNvSpPr>
            <a:spLocks/>
          </p:cNvSpPr>
          <p:nvPr/>
        </p:nvSpPr>
        <p:spPr>
          <a:xfrm rot="0">
            <a:off x="3454400" y="1968500"/>
            <a:ext cx="5307330" cy="51428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316103" indent="-31242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/>
              <a:tabLst>
                <a:tab pos="316230" algn="l"/>
              </a:tabLst>
            </a:pPr>
            <a:r>
              <a:rPr lang="en-US" altLang="zh-CN" sz="3700" b="0" i="1" u="none" strike="noStrike" kern="0" cap="none" spc="-335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Problem</a:t>
            </a:r>
            <a:r>
              <a:rPr lang="en-US" altLang="zh-CN" sz="3700" b="0" i="1" u="none" strike="noStrike" kern="0" cap="none" spc="-290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380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Statement</a:t>
            </a:r>
            <a:endParaRPr lang="en-US" altLang="zh-CN" sz="37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456565" indent="-443865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Tx/>
              <a:buAutoNum type="arabicPeriod"/>
              <a:tabLst>
                <a:tab pos="456565" algn="l"/>
              </a:tabLst>
            </a:pPr>
            <a:r>
              <a:rPr lang="en-US" altLang="zh-CN" sz="3700" b="0" i="1" u="none" strike="noStrike" kern="0" cap="none" spc="-290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Project</a:t>
            </a:r>
            <a:r>
              <a:rPr lang="en-US" altLang="zh-CN" sz="3700" b="0" i="1" u="none" strike="noStrike" kern="0" cap="none" spc="-280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385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Overview</a:t>
            </a:r>
            <a:endParaRPr lang="en-US" altLang="zh-CN" sz="37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443865" indent="-431165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ClrTx/>
              <a:buAutoNum type="arabicPeriod"/>
              <a:tabLst>
                <a:tab pos="443865" algn="l"/>
              </a:tabLst>
            </a:pPr>
            <a:r>
              <a:rPr lang="en-US" altLang="zh-CN" sz="3700" b="0" i="1" u="none" strike="noStrike" kern="0" cap="none" spc="-310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End</a:t>
            </a:r>
            <a:r>
              <a:rPr lang="en-US" altLang="zh-CN" sz="3700" b="0" i="1" u="none" strike="noStrike" kern="0" cap="none" spc="-195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45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Users</a:t>
            </a:r>
            <a:endParaRPr lang="en-US" altLang="zh-CN" sz="37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418465" algn="l">
              <a:lnSpc>
                <a:spcPts val="4500"/>
              </a:lnSpc>
              <a:spcBef>
                <a:spcPts val="160"/>
              </a:spcBef>
              <a:spcAft>
                <a:spcPts val="0"/>
              </a:spcAft>
              <a:buClrTx/>
              <a:buAutoNum type="arabicPeriod"/>
              <a:tabLst>
                <a:tab pos="431165" algn="l"/>
              </a:tabLst>
            </a:pPr>
            <a:r>
              <a:rPr lang="en-US" altLang="zh-CN" sz="3700" b="0" i="1" u="none" strike="noStrike" kern="0" cap="none" spc="-320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Tools</a:t>
            </a:r>
            <a:r>
              <a:rPr lang="en-US" altLang="zh-CN" sz="3700" b="0" i="1" u="none" strike="noStrike" kern="0" cap="none" spc="-175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465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3700" b="0" i="1" u="none" strike="noStrike" kern="0" cap="none" spc="-180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350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Technologies </a:t>
            </a:r>
            <a:r>
              <a:rPr lang="en-US" altLang="zh-CN" sz="3700" b="0" i="1" u="none" strike="noStrike" kern="0" cap="none" spc="-190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5.Portfolio</a:t>
            </a:r>
            <a:r>
              <a:rPr lang="en-US" altLang="zh-CN" sz="3700" b="0" i="1" u="none" strike="noStrike" kern="0" cap="none" spc="-235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325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design</a:t>
            </a:r>
            <a:r>
              <a:rPr lang="en-US" altLang="zh-CN" sz="3700" b="0" i="1" u="none" strike="noStrike" kern="0" cap="none" spc="-285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430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3700" b="0" i="1" u="none" strike="noStrike" kern="0" cap="none" spc="-260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330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Layout</a:t>
            </a:r>
            <a:endParaRPr lang="en-US" altLang="zh-CN" sz="37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43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700" b="0" i="1" u="none" strike="noStrike" kern="0" cap="none" spc="-240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6.Features</a:t>
            </a:r>
            <a:r>
              <a:rPr lang="en-US" altLang="zh-CN" sz="3700" b="0" i="1" u="none" strike="noStrike" kern="0" cap="none" spc="-254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465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3700" b="0" i="1" u="none" strike="noStrike" kern="0" cap="none" spc="-155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330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Functionality</a:t>
            </a:r>
            <a:endParaRPr lang="en-US" altLang="zh-CN" sz="37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45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-US" altLang="zh-CN" sz="3700" b="0" i="1" u="none" strike="noStrike" kern="0" cap="none" spc="-195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/.Results</a:t>
            </a:r>
            <a:r>
              <a:rPr lang="en-US" altLang="zh-CN" sz="3700" b="0" i="1" u="none" strike="noStrike" kern="0" cap="none" spc="-185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465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3700" b="0" i="1" u="none" strike="noStrike" kern="0" cap="none" spc="-190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305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Screenshots 8.Conclusion</a:t>
            </a:r>
            <a:endParaRPr lang="en-US" altLang="zh-CN" sz="37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43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700" b="0" i="1" u="none" strike="noStrike" kern="0" cap="none" spc="-275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9.Github</a:t>
            </a:r>
            <a:r>
              <a:rPr lang="en-US" altLang="zh-CN" sz="3700" b="0" i="1" u="none" strike="noStrike" kern="0" cap="none" spc="-185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20" baseline="0">
                <a:solidFill>
                  <a:srgbClr val="0D0D0D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Link</a:t>
            </a:r>
            <a:endParaRPr lang="zh-CN" altLang="en-US" sz="37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98" name="文本框"/>
          <p:cNvSpPr>
            <a:spLocks noGrp="1"/>
          </p:cNvSpPr>
          <p:nvPr>
            <p:ph type="sldNum" idx="7"/>
          </p:nvPr>
        </p:nvSpPr>
        <p:spPr>
          <a:xfrm rot="0">
            <a:off x="15036800" y="8645525"/>
            <a:ext cx="254634" cy="193674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39700" indent="0" algn="l">
              <a:lnSpc>
                <a:spcPts val="1525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500" b="0" i="1" u="none" strike="noStrike" kern="0" cap="none" spc="-50" baseline="0">
                <a:solidFill>
                  <a:srgbClr val="2D93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3</a:t>
            </a:fld>
            <a:endParaRPr lang="zh-CN" altLang="en-US" sz="1500" b="0" i="1" u="none" strike="noStrike" kern="0" cap="none" spc="-50" baseline="0">
              <a:solidFill>
                <a:srgbClr val="2D936A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3329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曲线"/>
          <p:cNvSpPr>
            <a:spLocks/>
          </p:cNvSpPr>
          <p:nvPr/>
        </p:nvSpPr>
        <p:spPr>
          <a:xfrm rot="0">
            <a:off x="12471589" y="7150209"/>
            <a:ext cx="610234" cy="6102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41AF50"/>
          </a:solidFill>
          <a:ln cmpd="sng" cap="flat">
            <a:noFill/>
            <a:prstDash val="solid"/>
            <a:miter/>
          </a:ln>
        </p:spPr>
      </p:sp>
      <p:grpSp>
        <p:nvGrpSpPr>
          <p:cNvPr id="102" name="组合"/>
          <p:cNvGrpSpPr>
            <a:grpSpLocks/>
          </p:cNvGrpSpPr>
          <p:nvPr/>
        </p:nvGrpSpPr>
        <p:grpSpPr>
          <a:xfrm>
            <a:off x="10655300" y="3911600"/>
            <a:ext cx="3682999" cy="4343399"/>
            <a:chOff x="10655300" y="3911600"/>
            <a:chExt cx="3682999" cy="4343399"/>
          </a:xfrm>
        </p:grpSpPr>
        <p:sp>
          <p:nvSpPr>
            <p:cNvPr id="100" name="曲线"/>
            <p:cNvSpPr>
              <a:spLocks/>
            </p:cNvSpPr>
            <p:nvPr/>
          </p:nvSpPr>
          <p:spPr>
            <a:xfrm rot="0">
              <a:off x="12471589" y="7861419"/>
              <a:ext cx="241300" cy="2413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D936A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0655300" y="3911600"/>
              <a:ext cx="3682999" cy="43433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曲线"/>
          <p:cNvSpPr>
            <a:spLocks/>
          </p:cNvSpPr>
          <p:nvPr/>
        </p:nvSpPr>
        <p:spPr>
          <a:xfrm rot="0">
            <a:off x="8928235" y="2260634"/>
            <a:ext cx="419100" cy="4324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568"/>
                </a:moveTo>
                <a:lnTo>
                  <a:pt x="0" y="21568"/>
                </a:lnTo>
                <a:lnTo>
                  <a:pt x="0" y="0"/>
                </a:lnTo>
                <a:lnTo>
                  <a:pt x="21600" y="0"/>
                </a:lnTo>
                <a:lnTo>
                  <a:pt x="21600" y="21568"/>
                </a:lnTo>
                <a:close/>
              </a:path>
            </a:pathLst>
          </a:custGeom>
          <a:solidFill>
            <a:srgbClr val="2D82C2"/>
          </a:solidFill>
          <a:ln cmpd="sng" cap="flat">
            <a:noFill/>
            <a:prstDash val="solid"/>
            <a:miter/>
          </a:ln>
        </p:spPr>
      </p:sp>
      <p:sp>
        <p:nvSpPr>
          <p:cNvPr id="104" name="曲线"/>
          <p:cNvSpPr>
            <a:spLocks/>
          </p:cNvSpPr>
          <p:nvPr/>
        </p:nvSpPr>
        <p:spPr>
          <a:xfrm rot="0">
            <a:off x="1171676" y="921689"/>
            <a:ext cx="2846069" cy="51498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673" y="4692"/>
                </a:moveTo>
                <a:lnTo>
                  <a:pt x="2669" y="4254"/>
                </a:lnTo>
                <a:lnTo>
                  <a:pt x="2668" y="4242"/>
                </a:lnTo>
                <a:lnTo>
                  <a:pt x="2656" y="3821"/>
                </a:lnTo>
                <a:lnTo>
                  <a:pt x="2635" y="3394"/>
                </a:lnTo>
                <a:lnTo>
                  <a:pt x="2606" y="2972"/>
                </a:lnTo>
                <a:lnTo>
                  <a:pt x="2570" y="2565"/>
                </a:lnTo>
                <a:lnTo>
                  <a:pt x="2559" y="2468"/>
                </a:lnTo>
                <a:lnTo>
                  <a:pt x="2557" y="2446"/>
                </a:lnTo>
                <a:lnTo>
                  <a:pt x="2528" y="2183"/>
                </a:lnTo>
                <a:lnTo>
                  <a:pt x="2481" y="1824"/>
                </a:lnTo>
                <a:lnTo>
                  <a:pt x="2457" y="1675"/>
                </a:lnTo>
                <a:lnTo>
                  <a:pt x="2434" y="1534"/>
                </a:lnTo>
                <a:lnTo>
                  <a:pt x="2427" y="1490"/>
                </a:lnTo>
                <a:lnTo>
                  <a:pt x="2170" y="437"/>
                </a:lnTo>
                <a:lnTo>
                  <a:pt x="1927" y="44"/>
                </a:lnTo>
                <a:lnTo>
                  <a:pt x="1914" y="44"/>
                </a:lnTo>
                <a:lnTo>
                  <a:pt x="1914" y="5063"/>
                </a:lnTo>
                <a:lnTo>
                  <a:pt x="1909" y="5344"/>
                </a:lnTo>
                <a:lnTo>
                  <a:pt x="1900" y="5626"/>
                </a:lnTo>
                <a:lnTo>
                  <a:pt x="1892" y="5903"/>
                </a:lnTo>
                <a:lnTo>
                  <a:pt x="1879" y="6175"/>
                </a:lnTo>
                <a:lnTo>
                  <a:pt x="1863" y="6441"/>
                </a:lnTo>
                <a:lnTo>
                  <a:pt x="1837" y="6863"/>
                </a:lnTo>
                <a:lnTo>
                  <a:pt x="1806" y="7253"/>
                </a:lnTo>
                <a:lnTo>
                  <a:pt x="1585" y="8798"/>
                </a:lnTo>
                <a:lnTo>
                  <a:pt x="1340" y="9722"/>
                </a:lnTo>
                <a:lnTo>
                  <a:pt x="1055" y="10456"/>
                </a:lnTo>
                <a:lnTo>
                  <a:pt x="1020" y="10533"/>
                </a:lnTo>
                <a:lnTo>
                  <a:pt x="1021" y="10523"/>
                </a:lnTo>
                <a:lnTo>
                  <a:pt x="1237" y="4951"/>
                </a:lnTo>
                <a:lnTo>
                  <a:pt x="1246" y="4719"/>
                </a:lnTo>
                <a:lnTo>
                  <a:pt x="1246" y="4692"/>
                </a:lnTo>
                <a:lnTo>
                  <a:pt x="1251" y="4487"/>
                </a:lnTo>
                <a:lnTo>
                  <a:pt x="1258" y="4017"/>
                </a:lnTo>
                <a:lnTo>
                  <a:pt x="1259" y="3966"/>
                </a:lnTo>
                <a:lnTo>
                  <a:pt x="1260" y="3821"/>
                </a:lnTo>
                <a:lnTo>
                  <a:pt x="1260" y="3321"/>
                </a:lnTo>
                <a:lnTo>
                  <a:pt x="1256" y="3118"/>
                </a:lnTo>
                <a:lnTo>
                  <a:pt x="1238" y="2752"/>
                </a:lnTo>
                <a:lnTo>
                  <a:pt x="1235" y="2655"/>
                </a:lnTo>
                <a:lnTo>
                  <a:pt x="1237" y="2648"/>
                </a:lnTo>
                <a:lnTo>
                  <a:pt x="1277" y="2574"/>
                </a:lnTo>
                <a:lnTo>
                  <a:pt x="1318" y="2535"/>
                </a:lnTo>
                <a:lnTo>
                  <a:pt x="1360" y="2490"/>
                </a:lnTo>
                <a:lnTo>
                  <a:pt x="1404" y="2468"/>
                </a:lnTo>
                <a:lnTo>
                  <a:pt x="1449" y="2468"/>
                </a:lnTo>
                <a:lnTo>
                  <a:pt x="1782" y="3054"/>
                </a:lnTo>
                <a:lnTo>
                  <a:pt x="1881" y="3780"/>
                </a:lnTo>
                <a:lnTo>
                  <a:pt x="1905" y="4242"/>
                </a:lnTo>
                <a:lnTo>
                  <a:pt x="1906" y="4254"/>
                </a:lnTo>
                <a:lnTo>
                  <a:pt x="1913" y="4719"/>
                </a:lnTo>
                <a:lnTo>
                  <a:pt x="1914" y="5063"/>
                </a:lnTo>
                <a:lnTo>
                  <a:pt x="1914" y="44"/>
                </a:lnTo>
                <a:lnTo>
                  <a:pt x="1904" y="44"/>
                </a:lnTo>
                <a:lnTo>
                  <a:pt x="1856" y="29"/>
                </a:lnTo>
                <a:lnTo>
                  <a:pt x="1781" y="44"/>
                </a:lnTo>
                <a:lnTo>
                  <a:pt x="1765" y="44"/>
                </a:lnTo>
                <a:lnTo>
                  <a:pt x="1659" y="107"/>
                </a:lnTo>
                <a:lnTo>
                  <a:pt x="1367" y="512"/>
                </a:lnTo>
                <a:lnTo>
                  <a:pt x="1152" y="1085"/>
                </a:lnTo>
                <a:lnTo>
                  <a:pt x="1151" y="1073"/>
                </a:lnTo>
                <a:lnTo>
                  <a:pt x="1112" y="822"/>
                </a:lnTo>
                <a:lnTo>
                  <a:pt x="1070" y="598"/>
                </a:lnTo>
                <a:lnTo>
                  <a:pt x="1024" y="400"/>
                </a:lnTo>
                <a:lnTo>
                  <a:pt x="1004" y="335"/>
                </a:lnTo>
                <a:lnTo>
                  <a:pt x="1004" y="10943"/>
                </a:lnTo>
                <a:lnTo>
                  <a:pt x="1004" y="10948"/>
                </a:lnTo>
                <a:lnTo>
                  <a:pt x="1004" y="10943"/>
                </a:lnTo>
                <a:lnTo>
                  <a:pt x="980" y="10622"/>
                </a:lnTo>
                <a:lnTo>
                  <a:pt x="1004" y="10943"/>
                </a:lnTo>
                <a:lnTo>
                  <a:pt x="1004" y="335"/>
                </a:lnTo>
                <a:lnTo>
                  <a:pt x="975" y="238"/>
                </a:lnTo>
                <a:lnTo>
                  <a:pt x="921" y="122"/>
                </a:lnTo>
                <a:lnTo>
                  <a:pt x="854" y="44"/>
                </a:lnTo>
                <a:lnTo>
                  <a:pt x="838" y="44"/>
                </a:lnTo>
                <a:lnTo>
                  <a:pt x="796" y="29"/>
                </a:lnTo>
                <a:lnTo>
                  <a:pt x="480" y="163"/>
                </a:lnTo>
                <a:lnTo>
                  <a:pt x="170" y="680"/>
                </a:lnTo>
                <a:lnTo>
                  <a:pt x="0" y="1445"/>
                </a:lnTo>
                <a:lnTo>
                  <a:pt x="53" y="1675"/>
                </a:lnTo>
                <a:lnTo>
                  <a:pt x="63" y="1695"/>
                </a:lnTo>
                <a:lnTo>
                  <a:pt x="102" y="1774"/>
                </a:lnTo>
                <a:lnTo>
                  <a:pt x="187" y="1695"/>
                </a:lnTo>
                <a:lnTo>
                  <a:pt x="228" y="1675"/>
                </a:lnTo>
                <a:lnTo>
                  <a:pt x="268" y="1675"/>
                </a:lnTo>
                <a:lnTo>
                  <a:pt x="333" y="1704"/>
                </a:lnTo>
                <a:lnTo>
                  <a:pt x="488" y="3054"/>
                </a:lnTo>
                <a:lnTo>
                  <a:pt x="489" y="3118"/>
                </a:lnTo>
                <a:lnTo>
                  <a:pt x="490" y="3321"/>
                </a:lnTo>
                <a:lnTo>
                  <a:pt x="490" y="3565"/>
                </a:lnTo>
                <a:lnTo>
                  <a:pt x="489" y="3768"/>
                </a:lnTo>
                <a:lnTo>
                  <a:pt x="488" y="3821"/>
                </a:lnTo>
                <a:lnTo>
                  <a:pt x="485" y="3966"/>
                </a:lnTo>
                <a:lnTo>
                  <a:pt x="484" y="4017"/>
                </a:lnTo>
                <a:lnTo>
                  <a:pt x="482" y="4163"/>
                </a:lnTo>
                <a:lnTo>
                  <a:pt x="477" y="4371"/>
                </a:lnTo>
                <a:lnTo>
                  <a:pt x="469" y="4588"/>
                </a:lnTo>
                <a:lnTo>
                  <a:pt x="112" y="18050"/>
                </a:lnTo>
                <a:lnTo>
                  <a:pt x="108" y="18198"/>
                </a:lnTo>
                <a:lnTo>
                  <a:pt x="105" y="18339"/>
                </a:lnTo>
                <a:lnTo>
                  <a:pt x="101" y="18606"/>
                </a:lnTo>
                <a:lnTo>
                  <a:pt x="101" y="18962"/>
                </a:lnTo>
                <a:lnTo>
                  <a:pt x="182" y="20733"/>
                </a:lnTo>
                <a:lnTo>
                  <a:pt x="488" y="21533"/>
                </a:lnTo>
                <a:lnTo>
                  <a:pt x="560" y="21510"/>
                </a:lnTo>
                <a:lnTo>
                  <a:pt x="851" y="20911"/>
                </a:lnTo>
                <a:lnTo>
                  <a:pt x="1231" y="19517"/>
                </a:lnTo>
                <a:lnTo>
                  <a:pt x="1094" y="19509"/>
                </a:lnTo>
                <a:lnTo>
                  <a:pt x="991" y="19482"/>
                </a:lnTo>
                <a:lnTo>
                  <a:pt x="923" y="19438"/>
                </a:lnTo>
                <a:lnTo>
                  <a:pt x="890" y="19377"/>
                </a:lnTo>
                <a:lnTo>
                  <a:pt x="870" y="19283"/>
                </a:lnTo>
                <a:lnTo>
                  <a:pt x="859" y="19144"/>
                </a:lnTo>
                <a:lnTo>
                  <a:pt x="859" y="18962"/>
                </a:lnTo>
                <a:lnTo>
                  <a:pt x="840" y="18942"/>
                </a:lnTo>
                <a:lnTo>
                  <a:pt x="862" y="18942"/>
                </a:lnTo>
                <a:lnTo>
                  <a:pt x="983" y="11934"/>
                </a:lnTo>
                <a:lnTo>
                  <a:pt x="983" y="12084"/>
                </a:lnTo>
                <a:lnTo>
                  <a:pt x="984" y="12275"/>
                </a:lnTo>
                <a:lnTo>
                  <a:pt x="1112" y="12213"/>
                </a:lnTo>
                <a:lnTo>
                  <a:pt x="1245" y="12084"/>
                </a:lnTo>
                <a:lnTo>
                  <a:pt x="1352" y="11934"/>
                </a:lnTo>
                <a:lnTo>
                  <a:pt x="1383" y="11890"/>
                </a:lnTo>
                <a:lnTo>
                  <a:pt x="1526" y="11630"/>
                </a:lnTo>
                <a:lnTo>
                  <a:pt x="1669" y="11312"/>
                </a:lnTo>
                <a:lnTo>
                  <a:pt x="1805" y="10948"/>
                </a:lnTo>
                <a:lnTo>
                  <a:pt x="1808" y="10943"/>
                </a:lnTo>
                <a:lnTo>
                  <a:pt x="2070" y="10052"/>
                </a:lnTo>
                <a:lnTo>
                  <a:pt x="2305" y="8960"/>
                </a:lnTo>
                <a:lnTo>
                  <a:pt x="2498" y="7687"/>
                </a:lnTo>
                <a:lnTo>
                  <a:pt x="2629" y="6256"/>
                </a:lnTo>
                <a:lnTo>
                  <a:pt x="2662" y="5491"/>
                </a:lnTo>
                <a:lnTo>
                  <a:pt x="2673" y="4692"/>
                </a:lnTo>
                <a:lnTo>
                  <a:pt x="2673" y="4692"/>
                </a:lnTo>
              </a:path>
              <a:path w="21600" h="21600">
                <a:moveTo>
                  <a:pt x="5906" y="19517"/>
                </a:moveTo>
                <a:lnTo>
                  <a:pt x="5730" y="19498"/>
                </a:lnTo>
                <a:lnTo>
                  <a:pt x="5760" y="19498"/>
                </a:lnTo>
                <a:lnTo>
                  <a:pt x="5666" y="19457"/>
                </a:lnTo>
                <a:lnTo>
                  <a:pt x="5493" y="18658"/>
                </a:lnTo>
                <a:lnTo>
                  <a:pt x="5488" y="18573"/>
                </a:lnTo>
                <a:lnTo>
                  <a:pt x="5485" y="18467"/>
                </a:lnTo>
                <a:lnTo>
                  <a:pt x="5485" y="18205"/>
                </a:lnTo>
                <a:lnTo>
                  <a:pt x="5480" y="18062"/>
                </a:lnTo>
                <a:lnTo>
                  <a:pt x="5471" y="17909"/>
                </a:lnTo>
                <a:lnTo>
                  <a:pt x="5471" y="17901"/>
                </a:lnTo>
                <a:lnTo>
                  <a:pt x="5455" y="17518"/>
                </a:lnTo>
                <a:lnTo>
                  <a:pt x="5341" y="15483"/>
                </a:lnTo>
                <a:lnTo>
                  <a:pt x="5218" y="13810"/>
                </a:lnTo>
                <a:lnTo>
                  <a:pt x="5066" y="12254"/>
                </a:lnTo>
                <a:lnTo>
                  <a:pt x="5053" y="12149"/>
                </a:lnTo>
                <a:lnTo>
                  <a:pt x="5026" y="11934"/>
                </a:lnTo>
                <a:lnTo>
                  <a:pt x="5007" y="11786"/>
                </a:lnTo>
                <a:lnTo>
                  <a:pt x="4946" y="11371"/>
                </a:lnTo>
                <a:lnTo>
                  <a:pt x="4914" y="11201"/>
                </a:lnTo>
                <a:lnTo>
                  <a:pt x="4883" y="11037"/>
                </a:lnTo>
                <a:lnTo>
                  <a:pt x="4836" y="10859"/>
                </a:lnTo>
                <a:lnTo>
                  <a:pt x="4872" y="10754"/>
                </a:lnTo>
                <a:lnTo>
                  <a:pt x="4914" y="10615"/>
                </a:lnTo>
                <a:lnTo>
                  <a:pt x="5198" y="9473"/>
                </a:lnTo>
                <a:lnTo>
                  <a:pt x="5406" y="8262"/>
                </a:lnTo>
                <a:lnTo>
                  <a:pt x="5565" y="6864"/>
                </a:lnTo>
                <a:lnTo>
                  <a:pt x="5650" y="5284"/>
                </a:lnTo>
                <a:lnTo>
                  <a:pt x="5655" y="4648"/>
                </a:lnTo>
                <a:lnTo>
                  <a:pt x="5651" y="4284"/>
                </a:lnTo>
                <a:lnTo>
                  <a:pt x="5651" y="4268"/>
                </a:lnTo>
                <a:lnTo>
                  <a:pt x="5639" y="3854"/>
                </a:lnTo>
                <a:lnTo>
                  <a:pt x="5618" y="3432"/>
                </a:lnTo>
                <a:lnTo>
                  <a:pt x="5588" y="3017"/>
                </a:lnTo>
                <a:lnTo>
                  <a:pt x="5552" y="2617"/>
                </a:lnTo>
                <a:lnTo>
                  <a:pt x="5532" y="2439"/>
                </a:lnTo>
                <a:lnTo>
                  <a:pt x="5529" y="2416"/>
                </a:lnTo>
                <a:lnTo>
                  <a:pt x="5284" y="960"/>
                </a:lnTo>
                <a:lnTo>
                  <a:pt x="4992" y="191"/>
                </a:lnTo>
                <a:lnTo>
                  <a:pt x="4909" y="110"/>
                </a:lnTo>
                <a:lnTo>
                  <a:pt x="4899" y="110"/>
                </a:lnTo>
                <a:lnTo>
                  <a:pt x="4889" y="107"/>
                </a:lnTo>
                <a:lnTo>
                  <a:pt x="4889" y="4818"/>
                </a:lnTo>
                <a:lnTo>
                  <a:pt x="4889" y="5115"/>
                </a:lnTo>
                <a:lnTo>
                  <a:pt x="4885" y="5403"/>
                </a:lnTo>
                <a:lnTo>
                  <a:pt x="4869" y="5962"/>
                </a:lnTo>
                <a:lnTo>
                  <a:pt x="4856" y="6231"/>
                </a:lnTo>
                <a:lnTo>
                  <a:pt x="4838" y="6493"/>
                </a:lnTo>
                <a:lnTo>
                  <a:pt x="4784" y="7341"/>
                </a:lnTo>
                <a:lnTo>
                  <a:pt x="4623" y="8738"/>
                </a:lnTo>
                <a:lnTo>
                  <a:pt x="4397" y="9747"/>
                </a:lnTo>
                <a:lnTo>
                  <a:pt x="4126" y="10418"/>
                </a:lnTo>
                <a:lnTo>
                  <a:pt x="4002" y="10593"/>
                </a:lnTo>
                <a:lnTo>
                  <a:pt x="4220" y="4914"/>
                </a:lnTo>
                <a:lnTo>
                  <a:pt x="4228" y="4648"/>
                </a:lnTo>
                <a:lnTo>
                  <a:pt x="4234" y="4408"/>
                </a:lnTo>
                <a:lnTo>
                  <a:pt x="4241" y="3924"/>
                </a:lnTo>
                <a:lnTo>
                  <a:pt x="4242" y="3789"/>
                </a:lnTo>
                <a:lnTo>
                  <a:pt x="4243" y="3209"/>
                </a:lnTo>
                <a:lnTo>
                  <a:pt x="4239" y="3046"/>
                </a:lnTo>
                <a:lnTo>
                  <a:pt x="4238" y="3017"/>
                </a:lnTo>
                <a:lnTo>
                  <a:pt x="4229" y="2854"/>
                </a:lnTo>
                <a:lnTo>
                  <a:pt x="4223" y="2728"/>
                </a:lnTo>
                <a:lnTo>
                  <a:pt x="4221" y="2680"/>
                </a:lnTo>
                <a:lnTo>
                  <a:pt x="4219" y="2623"/>
                </a:lnTo>
                <a:lnTo>
                  <a:pt x="4219" y="2617"/>
                </a:lnTo>
                <a:lnTo>
                  <a:pt x="4221" y="2617"/>
                </a:lnTo>
                <a:lnTo>
                  <a:pt x="4259" y="2545"/>
                </a:lnTo>
                <a:lnTo>
                  <a:pt x="4301" y="2505"/>
                </a:lnTo>
                <a:lnTo>
                  <a:pt x="4343" y="2461"/>
                </a:lnTo>
                <a:lnTo>
                  <a:pt x="4386" y="2439"/>
                </a:lnTo>
                <a:lnTo>
                  <a:pt x="4432" y="2439"/>
                </a:lnTo>
                <a:lnTo>
                  <a:pt x="4528" y="2475"/>
                </a:lnTo>
                <a:lnTo>
                  <a:pt x="4529" y="2475"/>
                </a:lnTo>
                <a:lnTo>
                  <a:pt x="4818" y="3383"/>
                </a:lnTo>
                <a:lnTo>
                  <a:pt x="4882" y="4284"/>
                </a:lnTo>
                <a:lnTo>
                  <a:pt x="4889" y="4818"/>
                </a:lnTo>
                <a:lnTo>
                  <a:pt x="4889" y="107"/>
                </a:lnTo>
                <a:lnTo>
                  <a:pt x="4833" y="88"/>
                </a:lnTo>
                <a:lnTo>
                  <a:pt x="4740" y="110"/>
                </a:lnTo>
                <a:lnTo>
                  <a:pt x="4739" y="110"/>
                </a:lnTo>
                <a:lnTo>
                  <a:pt x="4644" y="172"/>
                </a:lnTo>
                <a:lnTo>
                  <a:pt x="4643" y="172"/>
                </a:lnTo>
                <a:lnTo>
                  <a:pt x="4546" y="276"/>
                </a:lnTo>
                <a:lnTo>
                  <a:pt x="4545" y="276"/>
                </a:lnTo>
                <a:lnTo>
                  <a:pt x="4441" y="430"/>
                </a:lnTo>
                <a:lnTo>
                  <a:pt x="4343" y="612"/>
                </a:lnTo>
                <a:lnTo>
                  <a:pt x="4251" y="826"/>
                </a:lnTo>
                <a:lnTo>
                  <a:pt x="4165" y="1072"/>
                </a:lnTo>
                <a:lnTo>
                  <a:pt x="4155" y="1108"/>
                </a:lnTo>
                <a:lnTo>
                  <a:pt x="4129" y="869"/>
                </a:lnTo>
                <a:lnTo>
                  <a:pt x="3845" y="110"/>
                </a:lnTo>
                <a:lnTo>
                  <a:pt x="3779" y="88"/>
                </a:lnTo>
                <a:lnTo>
                  <a:pt x="3678" y="103"/>
                </a:lnTo>
                <a:lnTo>
                  <a:pt x="3360" y="311"/>
                </a:lnTo>
                <a:lnTo>
                  <a:pt x="3072" y="1049"/>
                </a:lnTo>
                <a:lnTo>
                  <a:pt x="2993" y="1475"/>
                </a:lnTo>
                <a:lnTo>
                  <a:pt x="3044" y="1705"/>
                </a:lnTo>
                <a:lnTo>
                  <a:pt x="3053" y="1724"/>
                </a:lnTo>
                <a:lnTo>
                  <a:pt x="3091" y="1804"/>
                </a:lnTo>
                <a:lnTo>
                  <a:pt x="3171" y="1724"/>
                </a:lnTo>
                <a:lnTo>
                  <a:pt x="3213" y="1705"/>
                </a:lnTo>
                <a:lnTo>
                  <a:pt x="3304" y="1705"/>
                </a:lnTo>
                <a:lnTo>
                  <a:pt x="3341" y="1747"/>
                </a:lnTo>
                <a:lnTo>
                  <a:pt x="3367" y="1831"/>
                </a:lnTo>
                <a:lnTo>
                  <a:pt x="3394" y="1914"/>
                </a:lnTo>
                <a:lnTo>
                  <a:pt x="3415" y="2026"/>
                </a:lnTo>
                <a:lnTo>
                  <a:pt x="3430" y="2164"/>
                </a:lnTo>
                <a:lnTo>
                  <a:pt x="3446" y="2297"/>
                </a:lnTo>
                <a:lnTo>
                  <a:pt x="3457" y="2475"/>
                </a:lnTo>
                <a:lnTo>
                  <a:pt x="3458" y="2505"/>
                </a:lnTo>
                <a:lnTo>
                  <a:pt x="3459" y="2535"/>
                </a:lnTo>
                <a:lnTo>
                  <a:pt x="3459" y="2545"/>
                </a:lnTo>
                <a:lnTo>
                  <a:pt x="3470" y="2920"/>
                </a:lnTo>
                <a:lnTo>
                  <a:pt x="3473" y="3160"/>
                </a:lnTo>
                <a:lnTo>
                  <a:pt x="3473" y="3674"/>
                </a:lnTo>
                <a:lnTo>
                  <a:pt x="3451" y="4657"/>
                </a:lnTo>
                <a:lnTo>
                  <a:pt x="3087" y="18467"/>
                </a:lnTo>
                <a:lnTo>
                  <a:pt x="3068" y="19380"/>
                </a:lnTo>
                <a:lnTo>
                  <a:pt x="3068" y="19997"/>
                </a:lnTo>
                <a:lnTo>
                  <a:pt x="3071" y="20308"/>
                </a:lnTo>
                <a:lnTo>
                  <a:pt x="3075" y="20484"/>
                </a:lnTo>
                <a:lnTo>
                  <a:pt x="3076" y="20506"/>
                </a:lnTo>
                <a:lnTo>
                  <a:pt x="3081" y="20666"/>
                </a:lnTo>
                <a:lnTo>
                  <a:pt x="3178" y="21593"/>
                </a:lnTo>
                <a:lnTo>
                  <a:pt x="3252" y="21593"/>
                </a:lnTo>
                <a:lnTo>
                  <a:pt x="3559" y="21215"/>
                </a:lnTo>
                <a:lnTo>
                  <a:pt x="3835" y="20639"/>
                </a:lnTo>
                <a:lnTo>
                  <a:pt x="3870" y="20410"/>
                </a:lnTo>
                <a:lnTo>
                  <a:pt x="3870" y="19915"/>
                </a:lnTo>
                <a:lnTo>
                  <a:pt x="3866" y="19730"/>
                </a:lnTo>
                <a:lnTo>
                  <a:pt x="3858" y="19577"/>
                </a:lnTo>
                <a:lnTo>
                  <a:pt x="3851" y="19414"/>
                </a:lnTo>
                <a:lnTo>
                  <a:pt x="3850" y="19380"/>
                </a:lnTo>
                <a:lnTo>
                  <a:pt x="3847" y="19270"/>
                </a:lnTo>
                <a:lnTo>
                  <a:pt x="3848" y="18966"/>
                </a:lnTo>
                <a:lnTo>
                  <a:pt x="3849" y="18873"/>
                </a:lnTo>
                <a:lnTo>
                  <a:pt x="3850" y="18778"/>
                </a:lnTo>
                <a:lnTo>
                  <a:pt x="3853" y="18685"/>
                </a:lnTo>
                <a:lnTo>
                  <a:pt x="3858" y="18591"/>
                </a:lnTo>
                <a:lnTo>
                  <a:pt x="3858" y="18573"/>
                </a:lnTo>
                <a:lnTo>
                  <a:pt x="3965" y="11934"/>
                </a:lnTo>
                <a:lnTo>
                  <a:pt x="3965" y="12275"/>
                </a:lnTo>
                <a:lnTo>
                  <a:pt x="4001" y="12275"/>
                </a:lnTo>
                <a:lnTo>
                  <a:pt x="4037" y="12254"/>
                </a:lnTo>
                <a:lnTo>
                  <a:pt x="4036" y="12254"/>
                </a:lnTo>
                <a:lnTo>
                  <a:pt x="4067" y="12216"/>
                </a:lnTo>
                <a:lnTo>
                  <a:pt x="4100" y="12172"/>
                </a:lnTo>
                <a:lnTo>
                  <a:pt x="4128" y="12149"/>
                </a:lnTo>
                <a:lnTo>
                  <a:pt x="4168" y="12149"/>
                </a:lnTo>
                <a:lnTo>
                  <a:pt x="4191" y="12199"/>
                </a:lnTo>
                <a:lnTo>
                  <a:pt x="4223" y="12297"/>
                </a:lnTo>
                <a:lnTo>
                  <a:pt x="4255" y="12391"/>
                </a:lnTo>
                <a:lnTo>
                  <a:pt x="4446" y="13904"/>
                </a:lnTo>
                <a:lnTo>
                  <a:pt x="4567" y="15565"/>
                </a:lnTo>
                <a:lnTo>
                  <a:pt x="4664" y="17245"/>
                </a:lnTo>
                <a:lnTo>
                  <a:pt x="4711" y="18169"/>
                </a:lnTo>
                <a:lnTo>
                  <a:pt x="4726" y="18467"/>
                </a:lnTo>
                <a:lnTo>
                  <a:pt x="4818" y="19997"/>
                </a:lnTo>
                <a:lnTo>
                  <a:pt x="5018" y="21300"/>
                </a:lnTo>
                <a:lnTo>
                  <a:pt x="5184" y="21504"/>
                </a:lnTo>
                <a:lnTo>
                  <a:pt x="5256" y="21481"/>
                </a:lnTo>
                <a:lnTo>
                  <a:pt x="5543" y="20901"/>
                </a:lnTo>
                <a:lnTo>
                  <a:pt x="5764" y="20089"/>
                </a:lnTo>
                <a:lnTo>
                  <a:pt x="5906" y="19517"/>
                </a:lnTo>
                <a:lnTo>
                  <a:pt x="5906" y="19517"/>
                </a:lnTo>
              </a:path>
              <a:path w="21600" h="21600">
                <a:moveTo>
                  <a:pt x="9006" y="8339"/>
                </a:moveTo>
                <a:lnTo>
                  <a:pt x="8964" y="6176"/>
                </a:lnTo>
                <a:lnTo>
                  <a:pt x="8837" y="4051"/>
                </a:lnTo>
                <a:lnTo>
                  <a:pt x="8624" y="2200"/>
                </a:lnTo>
                <a:lnTo>
                  <a:pt x="8618" y="2164"/>
                </a:lnTo>
                <a:lnTo>
                  <a:pt x="8534" y="1677"/>
                </a:lnTo>
                <a:lnTo>
                  <a:pt x="8434" y="1210"/>
                </a:lnTo>
                <a:lnTo>
                  <a:pt x="8325" y="800"/>
                </a:lnTo>
                <a:lnTo>
                  <a:pt x="8207" y="463"/>
                </a:lnTo>
                <a:lnTo>
                  <a:pt x="8179" y="410"/>
                </a:lnTo>
                <a:lnTo>
                  <a:pt x="8179" y="7622"/>
                </a:lnTo>
                <a:lnTo>
                  <a:pt x="8179" y="8425"/>
                </a:lnTo>
                <a:lnTo>
                  <a:pt x="8156" y="10052"/>
                </a:lnTo>
                <a:lnTo>
                  <a:pt x="8124" y="11317"/>
                </a:lnTo>
                <a:lnTo>
                  <a:pt x="8123" y="11326"/>
                </a:lnTo>
                <a:lnTo>
                  <a:pt x="8050" y="13232"/>
                </a:lnTo>
                <a:lnTo>
                  <a:pt x="7941" y="15159"/>
                </a:lnTo>
                <a:lnTo>
                  <a:pt x="7800" y="16898"/>
                </a:lnTo>
                <a:lnTo>
                  <a:pt x="7624" y="18273"/>
                </a:lnTo>
                <a:lnTo>
                  <a:pt x="7342" y="19375"/>
                </a:lnTo>
                <a:lnTo>
                  <a:pt x="7178" y="19517"/>
                </a:lnTo>
                <a:lnTo>
                  <a:pt x="7153" y="19517"/>
                </a:lnTo>
                <a:lnTo>
                  <a:pt x="6879" y="18621"/>
                </a:lnTo>
                <a:lnTo>
                  <a:pt x="6776" y="17020"/>
                </a:lnTo>
                <a:lnTo>
                  <a:pt x="6723" y="15159"/>
                </a:lnTo>
                <a:lnTo>
                  <a:pt x="6711" y="14045"/>
                </a:lnTo>
                <a:lnTo>
                  <a:pt x="6712" y="13082"/>
                </a:lnTo>
                <a:lnTo>
                  <a:pt x="6717" y="12507"/>
                </a:lnTo>
                <a:lnTo>
                  <a:pt x="6717" y="12468"/>
                </a:lnTo>
                <a:lnTo>
                  <a:pt x="6725" y="11922"/>
                </a:lnTo>
                <a:lnTo>
                  <a:pt x="6770" y="10124"/>
                </a:lnTo>
                <a:lnTo>
                  <a:pt x="6846" y="8339"/>
                </a:lnTo>
                <a:lnTo>
                  <a:pt x="6954" y="6627"/>
                </a:lnTo>
                <a:lnTo>
                  <a:pt x="7092" y="5045"/>
                </a:lnTo>
                <a:lnTo>
                  <a:pt x="7257" y="3654"/>
                </a:lnTo>
                <a:lnTo>
                  <a:pt x="7496" y="2493"/>
                </a:lnTo>
                <a:lnTo>
                  <a:pt x="7554" y="2362"/>
                </a:lnTo>
                <a:lnTo>
                  <a:pt x="7611" y="2231"/>
                </a:lnTo>
                <a:lnTo>
                  <a:pt x="7673" y="2164"/>
                </a:lnTo>
                <a:lnTo>
                  <a:pt x="7790" y="2164"/>
                </a:lnTo>
                <a:lnTo>
                  <a:pt x="7833" y="2200"/>
                </a:lnTo>
                <a:lnTo>
                  <a:pt x="7851" y="2231"/>
                </a:lnTo>
                <a:lnTo>
                  <a:pt x="7874" y="2276"/>
                </a:lnTo>
                <a:lnTo>
                  <a:pt x="7914" y="2345"/>
                </a:lnTo>
                <a:lnTo>
                  <a:pt x="8089" y="3982"/>
                </a:lnTo>
                <a:lnTo>
                  <a:pt x="8155" y="5951"/>
                </a:lnTo>
                <a:lnTo>
                  <a:pt x="8179" y="7622"/>
                </a:lnTo>
                <a:lnTo>
                  <a:pt x="8179" y="410"/>
                </a:lnTo>
                <a:lnTo>
                  <a:pt x="8079" y="222"/>
                </a:lnTo>
                <a:lnTo>
                  <a:pt x="7944" y="78"/>
                </a:lnTo>
                <a:lnTo>
                  <a:pt x="7799" y="29"/>
                </a:lnTo>
                <a:lnTo>
                  <a:pt x="7573" y="97"/>
                </a:lnTo>
                <a:lnTo>
                  <a:pt x="7164" y="638"/>
                </a:lnTo>
                <a:lnTo>
                  <a:pt x="6810" y="1695"/>
                </a:lnTo>
                <a:lnTo>
                  <a:pt x="6513" y="3115"/>
                </a:lnTo>
                <a:lnTo>
                  <a:pt x="6273" y="4855"/>
                </a:lnTo>
                <a:lnTo>
                  <a:pt x="6091" y="6846"/>
                </a:lnTo>
                <a:lnTo>
                  <a:pt x="5969" y="9049"/>
                </a:lnTo>
                <a:lnTo>
                  <a:pt x="5908" y="11291"/>
                </a:lnTo>
                <a:lnTo>
                  <a:pt x="5900" y="12468"/>
                </a:lnTo>
                <a:lnTo>
                  <a:pt x="5901" y="12579"/>
                </a:lnTo>
                <a:lnTo>
                  <a:pt x="5938" y="14838"/>
                </a:lnTo>
                <a:lnTo>
                  <a:pt x="6008" y="16413"/>
                </a:lnTo>
                <a:lnTo>
                  <a:pt x="6188" y="18546"/>
                </a:lnTo>
                <a:lnTo>
                  <a:pt x="6463" y="20256"/>
                </a:lnTo>
                <a:lnTo>
                  <a:pt x="6838" y="21350"/>
                </a:lnTo>
                <a:lnTo>
                  <a:pt x="7151" y="21563"/>
                </a:lnTo>
                <a:lnTo>
                  <a:pt x="7266" y="21541"/>
                </a:lnTo>
                <a:lnTo>
                  <a:pt x="7587" y="21215"/>
                </a:lnTo>
                <a:lnTo>
                  <a:pt x="7875" y="20531"/>
                </a:lnTo>
                <a:lnTo>
                  <a:pt x="8129" y="19562"/>
                </a:lnTo>
                <a:lnTo>
                  <a:pt x="8356" y="18357"/>
                </a:lnTo>
                <a:lnTo>
                  <a:pt x="8557" y="16975"/>
                </a:lnTo>
                <a:lnTo>
                  <a:pt x="8727" y="15477"/>
                </a:lnTo>
                <a:lnTo>
                  <a:pt x="8839" y="13787"/>
                </a:lnTo>
                <a:lnTo>
                  <a:pt x="8853" y="13452"/>
                </a:lnTo>
                <a:lnTo>
                  <a:pt x="8909" y="12130"/>
                </a:lnTo>
                <a:lnTo>
                  <a:pt x="8974" y="10444"/>
                </a:lnTo>
                <a:lnTo>
                  <a:pt x="9004" y="8932"/>
                </a:lnTo>
                <a:lnTo>
                  <a:pt x="9004" y="8921"/>
                </a:lnTo>
                <a:lnTo>
                  <a:pt x="9005" y="8697"/>
                </a:lnTo>
                <a:lnTo>
                  <a:pt x="9006" y="8339"/>
                </a:lnTo>
                <a:lnTo>
                  <a:pt x="9006" y="8339"/>
                </a:lnTo>
              </a:path>
              <a:path w="21600" h="21600">
                <a:moveTo>
                  <a:pt x="12022" y="4937"/>
                </a:moveTo>
                <a:lnTo>
                  <a:pt x="11955" y="3054"/>
                </a:lnTo>
                <a:lnTo>
                  <a:pt x="11810" y="1734"/>
                </a:lnTo>
                <a:lnTo>
                  <a:pt x="11778" y="1534"/>
                </a:lnTo>
                <a:lnTo>
                  <a:pt x="11492" y="415"/>
                </a:lnTo>
                <a:lnTo>
                  <a:pt x="11324" y="122"/>
                </a:lnTo>
                <a:lnTo>
                  <a:pt x="11322" y="122"/>
                </a:lnTo>
                <a:lnTo>
                  <a:pt x="11245" y="59"/>
                </a:lnTo>
                <a:lnTo>
                  <a:pt x="11245" y="4751"/>
                </a:lnTo>
                <a:lnTo>
                  <a:pt x="11236" y="5489"/>
                </a:lnTo>
                <a:lnTo>
                  <a:pt x="11207" y="6145"/>
                </a:lnTo>
                <a:lnTo>
                  <a:pt x="11159" y="6719"/>
                </a:lnTo>
                <a:lnTo>
                  <a:pt x="11109" y="7094"/>
                </a:lnTo>
                <a:lnTo>
                  <a:pt x="11109" y="13283"/>
                </a:lnTo>
                <a:lnTo>
                  <a:pt x="11044" y="15359"/>
                </a:lnTo>
                <a:lnTo>
                  <a:pt x="10918" y="16909"/>
                </a:lnTo>
                <a:lnTo>
                  <a:pt x="10735" y="18217"/>
                </a:lnTo>
                <a:lnTo>
                  <a:pt x="10416" y="19314"/>
                </a:lnTo>
                <a:lnTo>
                  <a:pt x="10233" y="19458"/>
                </a:lnTo>
                <a:lnTo>
                  <a:pt x="10233" y="19498"/>
                </a:lnTo>
                <a:lnTo>
                  <a:pt x="10229" y="19448"/>
                </a:lnTo>
                <a:lnTo>
                  <a:pt x="10213" y="19172"/>
                </a:lnTo>
                <a:lnTo>
                  <a:pt x="10209" y="19078"/>
                </a:lnTo>
                <a:lnTo>
                  <a:pt x="10209" y="19028"/>
                </a:lnTo>
                <a:lnTo>
                  <a:pt x="10392" y="10052"/>
                </a:lnTo>
                <a:lnTo>
                  <a:pt x="10392" y="10393"/>
                </a:lnTo>
                <a:lnTo>
                  <a:pt x="10508" y="10393"/>
                </a:lnTo>
                <a:lnTo>
                  <a:pt x="10853" y="10776"/>
                </a:lnTo>
                <a:lnTo>
                  <a:pt x="11067" y="11964"/>
                </a:lnTo>
                <a:lnTo>
                  <a:pt x="11109" y="13283"/>
                </a:lnTo>
                <a:lnTo>
                  <a:pt x="11109" y="7094"/>
                </a:lnTo>
                <a:lnTo>
                  <a:pt x="10794" y="8208"/>
                </a:lnTo>
                <a:lnTo>
                  <a:pt x="10489" y="8554"/>
                </a:lnTo>
                <a:lnTo>
                  <a:pt x="10490" y="8528"/>
                </a:lnTo>
                <a:lnTo>
                  <a:pt x="10592" y="4699"/>
                </a:lnTo>
                <a:lnTo>
                  <a:pt x="10610" y="3268"/>
                </a:lnTo>
                <a:lnTo>
                  <a:pt x="10606" y="3063"/>
                </a:lnTo>
                <a:lnTo>
                  <a:pt x="10606" y="3054"/>
                </a:lnTo>
                <a:lnTo>
                  <a:pt x="10592" y="2683"/>
                </a:lnTo>
                <a:lnTo>
                  <a:pt x="10591" y="2631"/>
                </a:lnTo>
                <a:lnTo>
                  <a:pt x="10591" y="2625"/>
                </a:lnTo>
                <a:lnTo>
                  <a:pt x="10589" y="2549"/>
                </a:lnTo>
                <a:lnTo>
                  <a:pt x="10624" y="2466"/>
                </a:lnTo>
                <a:lnTo>
                  <a:pt x="10695" y="2348"/>
                </a:lnTo>
                <a:lnTo>
                  <a:pt x="10716" y="2327"/>
                </a:lnTo>
                <a:lnTo>
                  <a:pt x="10768" y="2277"/>
                </a:lnTo>
                <a:lnTo>
                  <a:pt x="11098" y="2631"/>
                </a:lnTo>
                <a:lnTo>
                  <a:pt x="11240" y="4204"/>
                </a:lnTo>
                <a:lnTo>
                  <a:pt x="11245" y="4751"/>
                </a:lnTo>
                <a:lnTo>
                  <a:pt x="11245" y="59"/>
                </a:lnTo>
                <a:lnTo>
                  <a:pt x="11236" y="51"/>
                </a:lnTo>
                <a:lnTo>
                  <a:pt x="11229" y="51"/>
                </a:lnTo>
                <a:lnTo>
                  <a:pt x="11150" y="29"/>
                </a:lnTo>
                <a:lnTo>
                  <a:pt x="10785" y="370"/>
                </a:lnTo>
                <a:lnTo>
                  <a:pt x="10502" y="1090"/>
                </a:lnTo>
                <a:lnTo>
                  <a:pt x="10500" y="1073"/>
                </a:lnTo>
                <a:lnTo>
                  <a:pt x="10209" y="51"/>
                </a:lnTo>
                <a:lnTo>
                  <a:pt x="10205" y="51"/>
                </a:lnTo>
                <a:lnTo>
                  <a:pt x="10146" y="29"/>
                </a:lnTo>
                <a:lnTo>
                  <a:pt x="9822" y="171"/>
                </a:lnTo>
                <a:lnTo>
                  <a:pt x="9507" y="706"/>
                </a:lnTo>
                <a:lnTo>
                  <a:pt x="9331" y="1475"/>
                </a:lnTo>
                <a:lnTo>
                  <a:pt x="9385" y="1727"/>
                </a:lnTo>
                <a:lnTo>
                  <a:pt x="9432" y="1833"/>
                </a:lnTo>
                <a:lnTo>
                  <a:pt x="9511" y="1754"/>
                </a:lnTo>
                <a:lnTo>
                  <a:pt x="9551" y="1734"/>
                </a:lnTo>
                <a:lnTo>
                  <a:pt x="9590" y="1734"/>
                </a:lnTo>
                <a:lnTo>
                  <a:pt x="9650" y="1754"/>
                </a:lnTo>
                <a:lnTo>
                  <a:pt x="9656" y="1754"/>
                </a:lnTo>
                <a:lnTo>
                  <a:pt x="9847" y="2928"/>
                </a:lnTo>
                <a:lnTo>
                  <a:pt x="9850" y="3268"/>
                </a:lnTo>
                <a:lnTo>
                  <a:pt x="9850" y="3502"/>
                </a:lnTo>
                <a:lnTo>
                  <a:pt x="9847" y="3706"/>
                </a:lnTo>
                <a:lnTo>
                  <a:pt x="9847" y="3717"/>
                </a:lnTo>
                <a:lnTo>
                  <a:pt x="9840" y="3929"/>
                </a:lnTo>
                <a:lnTo>
                  <a:pt x="9834" y="4146"/>
                </a:lnTo>
                <a:lnTo>
                  <a:pt x="9826" y="4383"/>
                </a:lnTo>
                <a:lnTo>
                  <a:pt x="9818" y="4618"/>
                </a:lnTo>
                <a:lnTo>
                  <a:pt x="9462" y="18109"/>
                </a:lnTo>
                <a:lnTo>
                  <a:pt x="9457" y="18238"/>
                </a:lnTo>
                <a:lnTo>
                  <a:pt x="9456" y="18279"/>
                </a:lnTo>
                <a:lnTo>
                  <a:pt x="9454" y="18376"/>
                </a:lnTo>
                <a:lnTo>
                  <a:pt x="9450" y="18668"/>
                </a:lnTo>
                <a:lnTo>
                  <a:pt x="9451" y="19314"/>
                </a:lnTo>
                <a:lnTo>
                  <a:pt x="9454" y="19458"/>
                </a:lnTo>
                <a:lnTo>
                  <a:pt x="9570" y="21082"/>
                </a:lnTo>
                <a:lnTo>
                  <a:pt x="9715" y="21561"/>
                </a:lnTo>
                <a:lnTo>
                  <a:pt x="9858" y="21561"/>
                </a:lnTo>
                <a:lnTo>
                  <a:pt x="10160" y="21485"/>
                </a:lnTo>
                <a:lnTo>
                  <a:pt x="10510" y="21032"/>
                </a:lnTo>
                <a:lnTo>
                  <a:pt x="10897" y="20118"/>
                </a:lnTo>
                <a:lnTo>
                  <a:pt x="11091" y="19498"/>
                </a:lnTo>
                <a:lnTo>
                  <a:pt x="11153" y="19280"/>
                </a:lnTo>
                <a:lnTo>
                  <a:pt x="11389" y="18279"/>
                </a:lnTo>
                <a:lnTo>
                  <a:pt x="11595" y="17120"/>
                </a:lnTo>
                <a:lnTo>
                  <a:pt x="11763" y="15818"/>
                </a:lnTo>
                <a:lnTo>
                  <a:pt x="11903" y="13624"/>
                </a:lnTo>
                <a:lnTo>
                  <a:pt x="11912" y="12831"/>
                </a:lnTo>
                <a:lnTo>
                  <a:pt x="11903" y="12074"/>
                </a:lnTo>
                <a:lnTo>
                  <a:pt x="11875" y="11404"/>
                </a:lnTo>
                <a:lnTo>
                  <a:pt x="11828" y="10821"/>
                </a:lnTo>
                <a:lnTo>
                  <a:pt x="11763" y="10325"/>
                </a:lnTo>
                <a:lnTo>
                  <a:pt x="11712" y="10052"/>
                </a:lnTo>
                <a:lnTo>
                  <a:pt x="11683" y="9894"/>
                </a:lnTo>
                <a:lnTo>
                  <a:pt x="11608" y="9584"/>
                </a:lnTo>
                <a:lnTo>
                  <a:pt x="11591" y="9512"/>
                </a:lnTo>
                <a:lnTo>
                  <a:pt x="11519" y="9284"/>
                </a:lnTo>
                <a:lnTo>
                  <a:pt x="11840" y="7968"/>
                </a:lnTo>
                <a:lnTo>
                  <a:pt x="12011" y="5801"/>
                </a:lnTo>
                <a:lnTo>
                  <a:pt x="12022" y="4937"/>
                </a:lnTo>
                <a:lnTo>
                  <a:pt x="12022" y="4937"/>
                </a:lnTo>
              </a:path>
              <a:path w="21600" h="21600">
                <a:moveTo>
                  <a:pt x="14884" y="15814"/>
                </a:moveTo>
                <a:lnTo>
                  <a:pt x="14883" y="15480"/>
                </a:lnTo>
                <a:lnTo>
                  <a:pt x="14853" y="15213"/>
                </a:lnTo>
                <a:lnTo>
                  <a:pt x="14731" y="15016"/>
                </a:lnTo>
                <a:lnTo>
                  <a:pt x="14681" y="14966"/>
                </a:lnTo>
                <a:lnTo>
                  <a:pt x="14644" y="14966"/>
                </a:lnTo>
                <a:lnTo>
                  <a:pt x="14323" y="15330"/>
                </a:lnTo>
                <a:lnTo>
                  <a:pt x="14162" y="15814"/>
                </a:lnTo>
                <a:lnTo>
                  <a:pt x="14156" y="15814"/>
                </a:lnTo>
                <a:lnTo>
                  <a:pt x="14137" y="15922"/>
                </a:lnTo>
                <a:lnTo>
                  <a:pt x="14126" y="15981"/>
                </a:lnTo>
                <a:lnTo>
                  <a:pt x="14099" y="16125"/>
                </a:lnTo>
                <a:lnTo>
                  <a:pt x="14086" y="16278"/>
                </a:lnTo>
                <a:lnTo>
                  <a:pt x="14086" y="16441"/>
                </a:lnTo>
                <a:lnTo>
                  <a:pt x="14081" y="16732"/>
                </a:lnTo>
                <a:lnTo>
                  <a:pt x="13928" y="18109"/>
                </a:lnTo>
                <a:lnTo>
                  <a:pt x="13638" y="19172"/>
                </a:lnTo>
                <a:lnTo>
                  <a:pt x="13347" y="19584"/>
                </a:lnTo>
                <a:lnTo>
                  <a:pt x="13300" y="19584"/>
                </a:lnTo>
                <a:lnTo>
                  <a:pt x="13265" y="19532"/>
                </a:lnTo>
                <a:lnTo>
                  <a:pt x="13239" y="19428"/>
                </a:lnTo>
                <a:lnTo>
                  <a:pt x="13214" y="19318"/>
                </a:lnTo>
                <a:lnTo>
                  <a:pt x="13202" y="19134"/>
                </a:lnTo>
                <a:lnTo>
                  <a:pt x="13203" y="18809"/>
                </a:lnTo>
                <a:lnTo>
                  <a:pt x="13580" y="4633"/>
                </a:lnTo>
                <a:lnTo>
                  <a:pt x="13588" y="4273"/>
                </a:lnTo>
                <a:lnTo>
                  <a:pt x="13593" y="3921"/>
                </a:lnTo>
                <a:lnTo>
                  <a:pt x="13597" y="3576"/>
                </a:lnTo>
                <a:lnTo>
                  <a:pt x="13596" y="2945"/>
                </a:lnTo>
                <a:lnTo>
                  <a:pt x="13551" y="1614"/>
                </a:lnTo>
                <a:lnTo>
                  <a:pt x="13547" y="1545"/>
                </a:lnTo>
                <a:lnTo>
                  <a:pt x="13356" y="304"/>
                </a:lnTo>
                <a:lnTo>
                  <a:pt x="13193" y="14"/>
                </a:lnTo>
                <a:lnTo>
                  <a:pt x="13183" y="14"/>
                </a:lnTo>
                <a:lnTo>
                  <a:pt x="13134" y="0"/>
                </a:lnTo>
                <a:lnTo>
                  <a:pt x="12819" y="133"/>
                </a:lnTo>
                <a:lnTo>
                  <a:pt x="12513" y="641"/>
                </a:lnTo>
                <a:lnTo>
                  <a:pt x="12342" y="1386"/>
                </a:lnTo>
                <a:lnTo>
                  <a:pt x="12398" y="1614"/>
                </a:lnTo>
                <a:lnTo>
                  <a:pt x="12445" y="1709"/>
                </a:lnTo>
                <a:lnTo>
                  <a:pt x="12486" y="1675"/>
                </a:lnTo>
                <a:lnTo>
                  <a:pt x="12526" y="1635"/>
                </a:lnTo>
                <a:lnTo>
                  <a:pt x="12573" y="1614"/>
                </a:lnTo>
                <a:lnTo>
                  <a:pt x="12657" y="1614"/>
                </a:lnTo>
                <a:lnTo>
                  <a:pt x="12696" y="1658"/>
                </a:lnTo>
                <a:lnTo>
                  <a:pt x="12722" y="1742"/>
                </a:lnTo>
                <a:lnTo>
                  <a:pt x="12749" y="1825"/>
                </a:lnTo>
                <a:lnTo>
                  <a:pt x="12770" y="1937"/>
                </a:lnTo>
                <a:lnTo>
                  <a:pt x="12786" y="2083"/>
                </a:lnTo>
                <a:lnTo>
                  <a:pt x="12801" y="2208"/>
                </a:lnTo>
                <a:lnTo>
                  <a:pt x="12812" y="2386"/>
                </a:lnTo>
                <a:lnTo>
                  <a:pt x="12825" y="2831"/>
                </a:lnTo>
                <a:lnTo>
                  <a:pt x="12828" y="3071"/>
                </a:lnTo>
                <a:lnTo>
                  <a:pt x="12827" y="3576"/>
                </a:lnTo>
                <a:lnTo>
                  <a:pt x="12826" y="3738"/>
                </a:lnTo>
                <a:lnTo>
                  <a:pt x="12822" y="3936"/>
                </a:lnTo>
                <a:lnTo>
                  <a:pt x="12820" y="4134"/>
                </a:lnTo>
                <a:lnTo>
                  <a:pt x="12814" y="4341"/>
                </a:lnTo>
                <a:lnTo>
                  <a:pt x="12806" y="4559"/>
                </a:lnTo>
                <a:lnTo>
                  <a:pt x="12450" y="18050"/>
                </a:lnTo>
                <a:lnTo>
                  <a:pt x="12445" y="18178"/>
                </a:lnTo>
                <a:lnTo>
                  <a:pt x="12442" y="18314"/>
                </a:lnTo>
                <a:lnTo>
                  <a:pt x="12441" y="18356"/>
                </a:lnTo>
                <a:lnTo>
                  <a:pt x="12439" y="18569"/>
                </a:lnTo>
                <a:lnTo>
                  <a:pt x="12439" y="19002"/>
                </a:lnTo>
                <a:lnTo>
                  <a:pt x="12443" y="19386"/>
                </a:lnTo>
                <a:lnTo>
                  <a:pt x="12570" y="21082"/>
                </a:lnTo>
                <a:lnTo>
                  <a:pt x="12823" y="21530"/>
                </a:lnTo>
                <a:lnTo>
                  <a:pt x="13136" y="21530"/>
                </a:lnTo>
                <a:lnTo>
                  <a:pt x="13501" y="21474"/>
                </a:lnTo>
                <a:lnTo>
                  <a:pt x="13883" y="21231"/>
                </a:lnTo>
                <a:lnTo>
                  <a:pt x="14249" y="20648"/>
                </a:lnTo>
                <a:lnTo>
                  <a:pt x="14576" y="19606"/>
                </a:lnTo>
                <a:lnTo>
                  <a:pt x="14805" y="17938"/>
                </a:lnTo>
                <a:lnTo>
                  <a:pt x="14884" y="16278"/>
                </a:lnTo>
                <a:lnTo>
                  <a:pt x="14884" y="16080"/>
                </a:lnTo>
                <a:lnTo>
                  <a:pt x="14884" y="15814"/>
                </a:lnTo>
                <a:lnTo>
                  <a:pt x="14884" y="15814"/>
                </a:lnTo>
              </a:path>
              <a:path w="21600" h="21600">
                <a:moveTo>
                  <a:pt x="17912" y="3357"/>
                </a:moveTo>
                <a:lnTo>
                  <a:pt x="17912" y="3307"/>
                </a:lnTo>
                <a:lnTo>
                  <a:pt x="17911" y="3239"/>
                </a:lnTo>
                <a:lnTo>
                  <a:pt x="17907" y="2910"/>
                </a:lnTo>
                <a:lnTo>
                  <a:pt x="17807" y="1638"/>
                </a:lnTo>
                <a:lnTo>
                  <a:pt x="17788" y="1501"/>
                </a:lnTo>
                <a:lnTo>
                  <a:pt x="17504" y="443"/>
                </a:lnTo>
                <a:lnTo>
                  <a:pt x="17161" y="69"/>
                </a:lnTo>
                <a:lnTo>
                  <a:pt x="17095" y="59"/>
                </a:lnTo>
                <a:lnTo>
                  <a:pt x="17066" y="59"/>
                </a:lnTo>
                <a:lnTo>
                  <a:pt x="17016" y="69"/>
                </a:lnTo>
                <a:lnTo>
                  <a:pt x="17010" y="69"/>
                </a:lnTo>
                <a:lnTo>
                  <a:pt x="16690" y="304"/>
                </a:lnTo>
                <a:lnTo>
                  <a:pt x="16400" y="999"/>
                </a:lnTo>
                <a:lnTo>
                  <a:pt x="16395" y="1022"/>
                </a:lnTo>
                <a:lnTo>
                  <a:pt x="16376" y="841"/>
                </a:lnTo>
                <a:lnTo>
                  <a:pt x="16158" y="140"/>
                </a:lnTo>
                <a:lnTo>
                  <a:pt x="16157" y="140"/>
                </a:lnTo>
                <a:lnTo>
                  <a:pt x="16103" y="88"/>
                </a:lnTo>
                <a:lnTo>
                  <a:pt x="16122" y="88"/>
                </a:lnTo>
                <a:lnTo>
                  <a:pt x="16025" y="59"/>
                </a:lnTo>
                <a:lnTo>
                  <a:pt x="15956" y="69"/>
                </a:lnTo>
                <a:lnTo>
                  <a:pt x="15931" y="69"/>
                </a:lnTo>
                <a:lnTo>
                  <a:pt x="15592" y="311"/>
                </a:lnTo>
                <a:lnTo>
                  <a:pt x="15299" y="1077"/>
                </a:lnTo>
                <a:lnTo>
                  <a:pt x="15218" y="1501"/>
                </a:lnTo>
                <a:lnTo>
                  <a:pt x="15215" y="1501"/>
                </a:lnTo>
                <a:lnTo>
                  <a:pt x="15284" y="1621"/>
                </a:lnTo>
                <a:lnTo>
                  <a:pt x="15348" y="1705"/>
                </a:lnTo>
                <a:lnTo>
                  <a:pt x="15408" y="1755"/>
                </a:lnTo>
                <a:lnTo>
                  <a:pt x="15534" y="1791"/>
                </a:lnTo>
                <a:lnTo>
                  <a:pt x="15592" y="1851"/>
                </a:lnTo>
                <a:lnTo>
                  <a:pt x="15712" y="2574"/>
                </a:lnTo>
                <a:lnTo>
                  <a:pt x="15721" y="2856"/>
                </a:lnTo>
                <a:lnTo>
                  <a:pt x="15722" y="2910"/>
                </a:lnTo>
                <a:lnTo>
                  <a:pt x="15722" y="2984"/>
                </a:lnTo>
                <a:lnTo>
                  <a:pt x="15724" y="3135"/>
                </a:lnTo>
                <a:lnTo>
                  <a:pt x="15725" y="3461"/>
                </a:lnTo>
                <a:lnTo>
                  <a:pt x="15722" y="3689"/>
                </a:lnTo>
                <a:lnTo>
                  <a:pt x="15721" y="3727"/>
                </a:lnTo>
                <a:lnTo>
                  <a:pt x="15717" y="3921"/>
                </a:lnTo>
                <a:lnTo>
                  <a:pt x="15712" y="4149"/>
                </a:lnTo>
                <a:lnTo>
                  <a:pt x="15711" y="4180"/>
                </a:lnTo>
                <a:lnTo>
                  <a:pt x="15706" y="4393"/>
                </a:lnTo>
                <a:lnTo>
                  <a:pt x="15697" y="4675"/>
                </a:lnTo>
                <a:lnTo>
                  <a:pt x="15341" y="18109"/>
                </a:lnTo>
                <a:lnTo>
                  <a:pt x="15337" y="18262"/>
                </a:lnTo>
                <a:lnTo>
                  <a:pt x="15333" y="18410"/>
                </a:lnTo>
                <a:lnTo>
                  <a:pt x="15330" y="18665"/>
                </a:lnTo>
                <a:lnTo>
                  <a:pt x="15331" y="19367"/>
                </a:lnTo>
                <a:lnTo>
                  <a:pt x="15334" y="19544"/>
                </a:lnTo>
                <a:lnTo>
                  <a:pt x="15450" y="21114"/>
                </a:lnTo>
                <a:lnTo>
                  <a:pt x="15594" y="21562"/>
                </a:lnTo>
                <a:lnTo>
                  <a:pt x="15923" y="21562"/>
                </a:lnTo>
                <a:lnTo>
                  <a:pt x="16316" y="21426"/>
                </a:lnTo>
                <a:lnTo>
                  <a:pt x="16678" y="21071"/>
                </a:lnTo>
                <a:lnTo>
                  <a:pt x="17018" y="20355"/>
                </a:lnTo>
                <a:lnTo>
                  <a:pt x="17300" y="19174"/>
                </a:lnTo>
                <a:lnTo>
                  <a:pt x="17486" y="17459"/>
                </a:lnTo>
                <a:lnTo>
                  <a:pt x="17522" y="15989"/>
                </a:lnTo>
                <a:lnTo>
                  <a:pt x="17522" y="15549"/>
                </a:lnTo>
                <a:lnTo>
                  <a:pt x="17493" y="15280"/>
                </a:lnTo>
                <a:lnTo>
                  <a:pt x="17436" y="15181"/>
                </a:lnTo>
                <a:lnTo>
                  <a:pt x="17379" y="15077"/>
                </a:lnTo>
                <a:lnTo>
                  <a:pt x="17330" y="15025"/>
                </a:lnTo>
                <a:lnTo>
                  <a:pt x="17264" y="15025"/>
                </a:lnTo>
                <a:lnTo>
                  <a:pt x="17223" y="15060"/>
                </a:lnTo>
                <a:lnTo>
                  <a:pt x="17165" y="15129"/>
                </a:lnTo>
                <a:lnTo>
                  <a:pt x="17108" y="15194"/>
                </a:lnTo>
                <a:lnTo>
                  <a:pt x="17050" y="15280"/>
                </a:lnTo>
                <a:lnTo>
                  <a:pt x="16992" y="15389"/>
                </a:lnTo>
                <a:lnTo>
                  <a:pt x="16935" y="15492"/>
                </a:lnTo>
                <a:lnTo>
                  <a:pt x="16876" y="15628"/>
                </a:lnTo>
                <a:lnTo>
                  <a:pt x="16754" y="15964"/>
                </a:lnTo>
                <a:lnTo>
                  <a:pt x="16724" y="16201"/>
                </a:lnTo>
                <a:lnTo>
                  <a:pt x="16724" y="16508"/>
                </a:lnTo>
                <a:lnTo>
                  <a:pt x="16721" y="16754"/>
                </a:lnTo>
                <a:lnTo>
                  <a:pt x="16599" y="18344"/>
                </a:lnTo>
                <a:lnTo>
                  <a:pt x="16339" y="19544"/>
                </a:lnTo>
                <a:lnTo>
                  <a:pt x="16280" y="19644"/>
                </a:lnTo>
                <a:lnTo>
                  <a:pt x="16188" y="19644"/>
                </a:lnTo>
                <a:lnTo>
                  <a:pt x="16157" y="19589"/>
                </a:lnTo>
                <a:lnTo>
                  <a:pt x="16130" y="19481"/>
                </a:lnTo>
                <a:lnTo>
                  <a:pt x="16102" y="19367"/>
                </a:lnTo>
                <a:lnTo>
                  <a:pt x="16088" y="19214"/>
                </a:lnTo>
                <a:lnTo>
                  <a:pt x="16088" y="19021"/>
                </a:lnTo>
                <a:lnTo>
                  <a:pt x="16069" y="19001"/>
                </a:lnTo>
                <a:lnTo>
                  <a:pt x="16091" y="19001"/>
                </a:lnTo>
                <a:lnTo>
                  <a:pt x="16236" y="10971"/>
                </a:lnTo>
                <a:lnTo>
                  <a:pt x="16238" y="10850"/>
                </a:lnTo>
                <a:lnTo>
                  <a:pt x="16238" y="11208"/>
                </a:lnTo>
                <a:lnTo>
                  <a:pt x="16296" y="11215"/>
                </a:lnTo>
                <a:lnTo>
                  <a:pt x="16354" y="11236"/>
                </a:lnTo>
                <a:lnTo>
                  <a:pt x="16413" y="11270"/>
                </a:lnTo>
                <a:lnTo>
                  <a:pt x="16472" y="11319"/>
                </a:lnTo>
                <a:lnTo>
                  <a:pt x="16530" y="11364"/>
                </a:lnTo>
                <a:lnTo>
                  <a:pt x="16592" y="11397"/>
                </a:lnTo>
                <a:lnTo>
                  <a:pt x="16654" y="11416"/>
                </a:lnTo>
                <a:lnTo>
                  <a:pt x="16717" y="11423"/>
                </a:lnTo>
                <a:lnTo>
                  <a:pt x="16749" y="11423"/>
                </a:lnTo>
                <a:lnTo>
                  <a:pt x="17054" y="11222"/>
                </a:lnTo>
                <a:lnTo>
                  <a:pt x="17354" y="10711"/>
                </a:lnTo>
                <a:lnTo>
                  <a:pt x="17474" y="9822"/>
                </a:lnTo>
                <a:lnTo>
                  <a:pt x="17474" y="9777"/>
                </a:lnTo>
                <a:lnTo>
                  <a:pt x="17474" y="9550"/>
                </a:lnTo>
                <a:lnTo>
                  <a:pt x="17453" y="9315"/>
                </a:lnTo>
                <a:lnTo>
                  <a:pt x="17412" y="9117"/>
                </a:lnTo>
                <a:lnTo>
                  <a:pt x="17371" y="8915"/>
                </a:lnTo>
                <a:lnTo>
                  <a:pt x="17328" y="8752"/>
                </a:lnTo>
                <a:lnTo>
                  <a:pt x="17285" y="8628"/>
                </a:lnTo>
                <a:lnTo>
                  <a:pt x="17242" y="8500"/>
                </a:lnTo>
                <a:lnTo>
                  <a:pt x="17197" y="8396"/>
                </a:lnTo>
                <a:lnTo>
                  <a:pt x="17104" y="8238"/>
                </a:lnTo>
                <a:lnTo>
                  <a:pt x="17064" y="8198"/>
                </a:lnTo>
                <a:lnTo>
                  <a:pt x="16978" y="8198"/>
                </a:lnTo>
                <a:lnTo>
                  <a:pt x="16931" y="8267"/>
                </a:lnTo>
                <a:lnTo>
                  <a:pt x="16870" y="8475"/>
                </a:lnTo>
                <a:lnTo>
                  <a:pt x="16853" y="8537"/>
                </a:lnTo>
                <a:lnTo>
                  <a:pt x="16826" y="8645"/>
                </a:lnTo>
                <a:lnTo>
                  <a:pt x="16813" y="8687"/>
                </a:lnTo>
                <a:lnTo>
                  <a:pt x="16535" y="9132"/>
                </a:lnTo>
                <a:lnTo>
                  <a:pt x="16464" y="9189"/>
                </a:lnTo>
                <a:lnTo>
                  <a:pt x="16393" y="9256"/>
                </a:lnTo>
                <a:lnTo>
                  <a:pt x="16322" y="9334"/>
                </a:lnTo>
                <a:lnTo>
                  <a:pt x="16285" y="9379"/>
                </a:lnTo>
                <a:lnTo>
                  <a:pt x="16472" y="4922"/>
                </a:lnTo>
                <a:lnTo>
                  <a:pt x="16480" y="4675"/>
                </a:lnTo>
                <a:lnTo>
                  <a:pt x="16480" y="4640"/>
                </a:lnTo>
                <a:lnTo>
                  <a:pt x="16484" y="4445"/>
                </a:lnTo>
                <a:lnTo>
                  <a:pt x="16483" y="3307"/>
                </a:lnTo>
                <a:lnTo>
                  <a:pt x="16482" y="3239"/>
                </a:lnTo>
                <a:lnTo>
                  <a:pt x="16481" y="3135"/>
                </a:lnTo>
                <a:lnTo>
                  <a:pt x="16470" y="2750"/>
                </a:lnTo>
                <a:lnTo>
                  <a:pt x="16470" y="2720"/>
                </a:lnTo>
                <a:lnTo>
                  <a:pt x="16744" y="2312"/>
                </a:lnTo>
                <a:lnTo>
                  <a:pt x="16825" y="2338"/>
                </a:lnTo>
                <a:lnTo>
                  <a:pt x="16827" y="2338"/>
                </a:lnTo>
                <a:lnTo>
                  <a:pt x="16898" y="2415"/>
                </a:lnTo>
                <a:lnTo>
                  <a:pt x="16900" y="2415"/>
                </a:lnTo>
                <a:lnTo>
                  <a:pt x="16966" y="2550"/>
                </a:lnTo>
                <a:lnTo>
                  <a:pt x="17119" y="4149"/>
                </a:lnTo>
                <a:lnTo>
                  <a:pt x="17120" y="4284"/>
                </a:lnTo>
                <a:lnTo>
                  <a:pt x="17117" y="4393"/>
                </a:lnTo>
                <a:lnTo>
                  <a:pt x="17115" y="4445"/>
                </a:lnTo>
                <a:lnTo>
                  <a:pt x="17106" y="4640"/>
                </a:lnTo>
                <a:lnTo>
                  <a:pt x="17106" y="4675"/>
                </a:lnTo>
                <a:lnTo>
                  <a:pt x="17103" y="4779"/>
                </a:lnTo>
                <a:lnTo>
                  <a:pt x="17103" y="4937"/>
                </a:lnTo>
                <a:lnTo>
                  <a:pt x="17115" y="5342"/>
                </a:lnTo>
                <a:lnTo>
                  <a:pt x="17149" y="5631"/>
                </a:lnTo>
                <a:lnTo>
                  <a:pt x="17205" y="5805"/>
                </a:lnTo>
                <a:lnTo>
                  <a:pt x="17276" y="5858"/>
                </a:lnTo>
                <a:lnTo>
                  <a:pt x="17333" y="5858"/>
                </a:lnTo>
                <a:lnTo>
                  <a:pt x="17645" y="5555"/>
                </a:lnTo>
                <a:lnTo>
                  <a:pt x="17851" y="4640"/>
                </a:lnTo>
                <a:lnTo>
                  <a:pt x="17878" y="4372"/>
                </a:lnTo>
                <a:lnTo>
                  <a:pt x="17897" y="4065"/>
                </a:lnTo>
                <a:lnTo>
                  <a:pt x="17909" y="3727"/>
                </a:lnTo>
                <a:lnTo>
                  <a:pt x="17909" y="3689"/>
                </a:lnTo>
                <a:lnTo>
                  <a:pt x="17912" y="3357"/>
                </a:lnTo>
                <a:lnTo>
                  <a:pt x="17912" y="3357"/>
                </a:lnTo>
              </a:path>
              <a:path w="21600" h="21600">
                <a:moveTo>
                  <a:pt x="21598" y="1356"/>
                </a:moveTo>
                <a:lnTo>
                  <a:pt x="21579" y="1245"/>
                </a:lnTo>
                <a:lnTo>
                  <a:pt x="21541" y="1171"/>
                </a:lnTo>
                <a:lnTo>
                  <a:pt x="21528" y="1146"/>
                </a:lnTo>
                <a:lnTo>
                  <a:pt x="21526" y="1142"/>
                </a:lnTo>
                <a:lnTo>
                  <a:pt x="21528" y="1142"/>
                </a:lnTo>
                <a:lnTo>
                  <a:pt x="21560" y="815"/>
                </a:lnTo>
                <a:lnTo>
                  <a:pt x="21555" y="637"/>
                </a:lnTo>
                <a:lnTo>
                  <a:pt x="21470" y="637"/>
                </a:lnTo>
                <a:lnTo>
                  <a:pt x="21417" y="709"/>
                </a:lnTo>
                <a:lnTo>
                  <a:pt x="21351" y="852"/>
                </a:lnTo>
                <a:lnTo>
                  <a:pt x="21299" y="989"/>
                </a:lnTo>
                <a:lnTo>
                  <a:pt x="21254" y="1087"/>
                </a:lnTo>
                <a:lnTo>
                  <a:pt x="21218" y="1142"/>
                </a:lnTo>
                <a:lnTo>
                  <a:pt x="21189" y="1210"/>
                </a:lnTo>
                <a:lnTo>
                  <a:pt x="21151" y="1290"/>
                </a:lnTo>
                <a:lnTo>
                  <a:pt x="21058" y="1468"/>
                </a:lnTo>
                <a:lnTo>
                  <a:pt x="21008" y="1576"/>
                </a:lnTo>
                <a:lnTo>
                  <a:pt x="20904" y="1833"/>
                </a:lnTo>
                <a:lnTo>
                  <a:pt x="20883" y="1887"/>
                </a:lnTo>
                <a:lnTo>
                  <a:pt x="20883" y="5181"/>
                </a:lnTo>
                <a:lnTo>
                  <a:pt x="20882" y="5307"/>
                </a:lnTo>
                <a:lnTo>
                  <a:pt x="20878" y="6175"/>
                </a:lnTo>
                <a:lnTo>
                  <a:pt x="20883" y="5181"/>
                </a:lnTo>
                <a:lnTo>
                  <a:pt x="20883" y="1887"/>
                </a:lnTo>
                <a:lnTo>
                  <a:pt x="20854" y="1962"/>
                </a:lnTo>
                <a:lnTo>
                  <a:pt x="20808" y="2090"/>
                </a:lnTo>
                <a:lnTo>
                  <a:pt x="20761" y="2214"/>
                </a:lnTo>
                <a:lnTo>
                  <a:pt x="20726" y="2359"/>
                </a:lnTo>
                <a:lnTo>
                  <a:pt x="20706" y="2490"/>
                </a:lnTo>
                <a:lnTo>
                  <a:pt x="20706" y="6975"/>
                </a:lnTo>
                <a:lnTo>
                  <a:pt x="20696" y="7179"/>
                </a:lnTo>
                <a:lnTo>
                  <a:pt x="20696" y="8072"/>
                </a:lnTo>
                <a:lnTo>
                  <a:pt x="20695" y="8080"/>
                </a:lnTo>
                <a:lnTo>
                  <a:pt x="20665" y="8341"/>
                </a:lnTo>
                <a:lnTo>
                  <a:pt x="20696" y="8072"/>
                </a:lnTo>
                <a:lnTo>
                  <a:pt x="20696" y="7179"/>
                </a:lnTo>
                <a:lnTo>
                  <a:pt x="20651" y="8080"/>
                </a:lnTo>
                <a:lnTo>
                  <a:pt x="20652" y="8050"/>
                </a:lnTo>
                <a:lnTo>
                  <a:pt x="20706" y="6975"/>
                </a:lnTo>
                <a:lnTo>
                  <a:pt x="20706" y="2490"/>
                </a:lnTo>
                <a:lnTo>
                  <a:pt x="20701" y="2528"/>
                </a:lnTo>
                <a:lnTo>
                  <a:pt x="20665" y="2769"/>
                </a:lnTo>
                <a:lnTo>
                  <a:pt x="20638" y="3009"/>
                </a:lnTo>
                <a:lnTo>
                  <a:pt x="20638" y="3017"/>
                </a:lnTo>
                <a:lnTo>
                  <a:pt x="20621" y="3247"/>
                </a:lnTo>
                <a:lnTo>
                  <a:pt x="20494" y="4761"/>
                </a:lnTo>
                <a:lnTo>
                  <a:pt x="20349" y="6204"/>
                </a:lnTo>
                <a:lnTo>
                  <a:pt x="20173" y="7501"/>
                </a:lnTo>
                <a:lnTo>
                  <a:pt x="19986" y="8435"/>
                </a:lnTo>
                <a:lnTo>
                  <a:pt x="19967" y="8369"/>
                </a:lnTo>
                <a:lnTo>
                  <a:pt x="19764" y="6878"/>
                </a:lnTo>
                <a:lnTo>
                  <a:pt x="19749" y="6730"/>
                </a:lnTo>
                <a:lnTo>
                  <a:pt x="19715" y="6378"/>
                </a:lnTo>
                <a:lnTo>
                  <a:pt x="19577" y="4733"/>
                </a:lnTo>
                <a:lnTo>
                  <a:pt x="19451" y="3009"/>
                </a:lnTo>
                <a:lnTo>
                  <a:pt x="19414" y="2471"/>
                </a:lnTo>
                <a:lnTo>
                  <a:pt x="19376" y="1981"/>
                </a:lnTo>
                <a:lnTo>
                  <a:pt x="19349" y="1645"/>
                </a:lnTo>
                <a:lnTo>
                  <a:pt x="19341" y="1547"/>
                </a:lnTo>
                <a:lnTo>
                  <a:pt x="19306" y="1171"/>
                </a:lnTo>
                <a:lnTo>
                  <a:pt x="19239" y="658"/>
                </a:lnTo>
                <a:lnTo>
                  <a:pt x="19192" y="458"/>
                </a:lnTo>
                <a:lnTo>
                  <a:pt x="19192" y="7501"/>
                </a:lnTo>
                <a:lnTo>
                  <a:pt x="19189" y="7309"/>
                </a:lnTo>
                <a:lnTo>
                  <a:pt x="19190" y="7366"/>
                </a:lnTo>
                <a:lnTo>
                  <a:pt x="19192" y="7501"/>
                </a:lnTo>
                <a:lnTo>
                  <a:pt x="19192" y="458"/>
                </a:lnTo>
                <a:lnTo>
                  <a:pt x="19153" y="292"/>
                </a:lnTo>
                <a:lnTo>
                  <a:pt x="19079" y="136"/>
                </a:lnTo>
                <a:lnTo>
                  <a:pt x="19079" y="7772"/>
                </a:lnTo>
                <a:lnTo>
                  <a:pt x="19060" y="7435"/>
                </a:lnTo>
                <a:lnTo>
                  <a:pt x="19077" y="7734"/>
                </a:lnTo>
                <a:lnTo>
                  <a:pt x="19079" y="7772"/>
                </a:lnTo>
                <a:lnTo>
                  <a:pt x="19079" y="136"/>
                </a:lnTo>
                <a:lnTo>
                  <a:pt x="19050" y="73"/>
                </a:lnTo>
                <a:lnTo>
                  <a:pt x="18927" y="0"/>
                </a:lnTo>
                <a:lnTo>
                  <a:pt x="18821" y="14"/>
                </a:lnTo>
                <a:lnTo>
                  <a:pt x="18494" y="237"/>
                </a:lnTo>
                <a:lnTo>
                  <a:pt x="18201" y="989"/>
                </a:lnTo>
                <a:lnTo>
                  <a:pt x="18120" y="1415"/>
                </a:lnTo>
                <a:lnTo>
                  <a:pt x="18174" y="1645"/>
                </a:lnTo>
                <a:lnTo>
                  <a:pt x="18183" y="1665"/>
                </a:lnTo>
                <a:lnTo>
                  <a:pt x="18223" y="1744"/>
                </a:lnTo>
                <a:lnTo>
                  <a:pt x="18308" y="1665"/>
                </a:lnTo>
                <a:lnTo>
                  <a:pt x="18349" y="1645"/>
                </a:lnTo>
                <a:lnTo>
                  <a:pt x="18388" y="1645"/>
                </a:lnTo>
                <a:lnTo>
                  <a:pt x="18453" y="1674"/>
                </a:lnTo>
                <a:lnTo>
                  <a:pt x="18589" y="2359"/>
                </a:lnTo>
                <a:lnTo>
                  <a:pt x="18601" y="2631"/>
                </a:lnTo>
                <a:lnTo>
                  <a:pt x="18608" y="2959"/>
                </a:lnTo>
                <a:lnTo>
                  <a:pt x="18609" y="3017"/>
                </a:lnTo>
                <a:lnTo>
                  <a:pt x="18610" y="3247"/>
                </a:lnTo>
                <a:lnTo>
                  <a:pt x="18610" y="3588"/>
                </a:lnTo>
                <a:lnTo>
                  <a:pt x="18609" y="3743"/>
                </a:lnTo>
                <a:lnTo>
                  <a:pt x="18605" y="3951"/>
                </a:lnTo>
                <a:lnTo>
                  <a:pt x="18605" y="4012"/>
                </a:lnTo>
                <a:lnTo>
                  <a:pt x="18603" y="4158"/>
                </a:lnTo>
                <a:lnTo>
                  <a:pt x="18597" y="4371"/>
                </a:lnTo>
                <a:lnTo>
                  <a:pt x="18589" y="4588"/>
                </a:lnTo>
                <a:lnTo>
                  <a:pt x="18233" y="18050"/>
                </a:lnTo>
                <a:lnTo>
                  <a:pt x="18205" y="20054"/>
                </a:lnTo>
                <a:lnTo>
                  <a:pt x="18209" y="20355"/>
                </a:lnTo>
                <a:lnTo>
                  <a:pt x="18213" y="20513"/>
                </a:lnTo>
                <a:lnTo>
                  <a:pt x="18214" y="20528"/>
                </a:lnTo>
                <a:lnTo>
                  <a:pt x="18221" y="20681"/>
                </a:lnTo>
                <a:lnTo>
                  <a:pt x="18317" y="21504"/>
                </a:lnTo>
                <a:lnTo>
                  <a:pt x="18395" y="21504"/>
                </a:lnTo>
                <a:lnTo>
                  <a:pt x="18442" y="21481"/>
                </a:lnTo>
                <a:lnTo>
                  <a:pt x="18440" y="21481"/>
                </a:lnTo>
                <a:lnTo>
                  <a:pt x="18483" y="21445"/>
                </a:lnTo>
                <a:lnTo>
                  <a:pt x="18825" y="20933"/>
                </a:lnTo>
                <a:lnTo>
                  <a:pt x="19008" y="20286"/>
                </a:lnTo>
                <a:lnTo>
                  <a:pt x="19008" y="19792"/>
                </a:lnTo>
                <a:lnTo>
                  <a:pt x="19003" y="19597"/>
                </a:lnTo>
                <a:lnTo>
                  <a:pt x="18992" y="19443"/>
                </a:lnTo>
                <a:lnTo>
                  <a:pt x="18953" y="19409"/>
                </a:lnTo>
                <a:lnTo>
                  <a:pt x="18951" y="19392"/>
                </a:lnTo>
                <a:lnTo>
                  <a:pt x="18985" y="19392"/>
                </a:lnTo>
                <a:lnTo>
                  <a:pt x="18985" y="18873"/>
                </a:lnTo>
                <a:lnTo>
                  <a:pt x="18988" y="18662"/>
                </a:lnTo>
                <a:lnTo>
                  <a:pt x="18988" y="18645"/>
                </a:lnTo>
                <a:lnTo>
                  <a:pt x="18999" y="18166"/>
                </a:lnTo>
                <a:lnTo>
                  <a:pt x="19005" y="17921"/>
                </a:lnTo>
                <a:lnTo>
                  <a:pt x="19012" y="17664"/>
                </a:lnTo>
                <a:lnTo>
                  <a:pt x="19019" y="17427"/>
                </a:lnTo>
                <a:lnTo>
                  <a:pt x="19026" y="17180"/>
                </a:lnTo>
                <a:lnTo>
                  <a:pt x="19033" y="16923"/>
                </a:lnTo>
                <a:lnTo>
                  <a:pt x="19041" y="16666"/>
                </a:lnTo>
                <a:lnTo>
                  <a:pt x="19049" y="16404"/>
                </a:lnTo>
                <a:lnTo>
                  <a:pt x="19145" y="12439"/>
                </a:lnTo>
                <a:lnTo>
                  <a:pt x="19178" y="10570"/>
                </a:lnTo>
                <a:lnTo>
                  <a:pt x="19187" y="9502"/>
                </a:lnTo>
                <a:lnTo>
                  <a:pt x="19161" y="9132"/>
                </a:lnTo>
                <a:lnTo>
                  <a:pt x="19161" y="9138"/>
                </a:lnTo>
                <a:lnTo>
                  <a:pt x="19278" y="10610"/>
                </a:lnTo>
                <a:lnTo>
                  <a:pt x="19473" y="12229"/>
                </a:lnTo>
                <a:lnTo>
                  <a:pt x="19569" y="12661"/>
                </a:lnTo>
                <a:lnTo>
                  <a:pt x="19578" y="12710"/>
                </a:lnTo>
                <a:lnTo>
                  <a:pt x="19596" y="12774"/>
                </a:lnTo>
                <a:lnTo>
                  <a:pt x="19624" y="12853"/>
                </a:lnTo>
                <a:lnTo>
                  <a:pt x="19652" y="12932"/>
                </a:lnTo>
                <a:lnTo>
                  <a:pt x="19676" y="12972"/>
                </a:lnTo>
                <a:lnTo>
                  <a:pt x="19696" y="12972"/>
                </a:lnTo>
                <a:lnTo>
                  <a:pt x="19767" y="12932"/>
                </a:lnTo>
                <a:lnTo>
                  <a:pt x="19766" y="12932"/>
                </a:lnTo>
                <a:lnTo>
                  <a:pt x="19837" y="12818"/>
                </a:lnTo>
                <a:lnTo>
                  <a:pt x="20135" y="11701"/>
                </a:lnTo>
                <a:lnTo>
                  <a:pt x="20345" y="10570"/>
                </a:lnTo>
                <a:lnTo>
                  <a:pt x="20582" y="8990"/>
                </a:lnTo>
                <a:lnTo>
                  <a:pt x="20612" y="8761"/>
                </a:lnTo>
                <a:lnTo>
                  <a:pt x="20624" y="8679"/>
                </a:lnTo>
                <a:lnTo>
                  <a:pt x="20621" y="8761"/>
                </a:lnTo>
                <a:lnTo>
                  <a:pt x="20606" y="9138"/>
                </a:lnTo>
                <a:lnTo>
                  <a:pt x="20588" y="9692"/>
                </a:lnTo>
                <a:lnTo>
                  <a:pt x="20541" y="11528"/>
                </a:lnTo>
                <a:lnTo>
                  <a:pt x="20502" y="13421"/>
                </a:lnTo>
                <a:lnTo>
                  <a:pt x="20487" y="14049"/>
                </a:lnTo>
                <a:lnTo>
                  <a:pt x="20471" y="14677"/>
                </a:lnTo>
                <a:lnTo>
                  <a:pt x="20453" y="15307"/>
                </a:lnTo>
                <a:lnTo>
                  <a:pt x="20439" y="15748"/>
                </a:lnTo>
                <a:lnTo>
                  <a:pt x="20425" y="16189"/>
                </a:lnTo>
                <a:lnTo>
                  <a:pt x="20381" y="17962"/>
                </a:lnTo>
                <a:lnTo>
                  <a:pt x="20379" y="18101"/>
                </a:lnTo>
                <a:lnTo>
                  <a:pt x="20379" y="18173"/>
                </a:lnTo>
                <a:lnTo>
                  <a:pt x="20375" y="18905"/>
                </a:lnTo>
                <a:lnTo>
                  <a:pt x="20380" y="19362"/>
                </a:lnTo>
                <a:lnTo>
                  <a:pt x="20380" y="19392"/>
                </a:lnTo>
                <a:lnTo>
                  <a:pt x="20381" y="19409"/>
                </a:lnTo>
                <a:lnTo>
                  <a:pt x="20395" y="19845"/>
                </a:lnTo>
                <a:lnTo>
                  <a:pt x="20421" y="20286"/>
                </a:lnTo>
                <a:lnTo>
                  <a:pt x="20457" y="20704"/>
                </a:lnTo>
                <a:lnTo>
                  <a:pt x="20507" y="21054"/>
                </a:lnTo>
                <a:lnTo>
                  <a:pt x="20573" y="21300"/>
                </a:lnTo>
                <a:lnTo>
                  <a:pt x="20572" y="21300"/>
                </a:lnTo>
                <a:lnTo>
                  <a:pt x="20660" y="21454"/>
                </a:lnTo>
                <a:lnTo>
                  <a:pt x="20762" y="21504"/>
                </a:lnTo>
                <a:lnTo>
                  <a:pt x="20834" y="21481"/>
                </a:lnTo>
                <a:lnTo>
                  <a:pt x="21110" y="20926"/>
                </a:lnTo>
                <a:lnTo>
                  <a:pt x="21245" y="19933"/>
                </a:lnTo>
                <a:lnTo>
                  <a:pt x="21236" y="19883"/>
                </a:lnTo>
                <a:lnTo>
                  <a:pt x="21229" y="19745"/>
                </a:lnTo>
                <a:lnTo>
                  <a:pt x="21224" y="19517"/>
                </a:lnTo>
                <a:lnTo>
                  <a:pt x="21197" y="19517"/>
                </a:lnTo>
                <a:lnTo>
                  <a:pt x="21175" y="19466"/>
                </a:lnTo>
                <a:lnTo>
                  <a:pt x="21158" y="19362"/>
                </a:lnTo>
                <a:lnTo>
                  <a:pt x="21142" y="19253"/>
                </a:lnTo>
                <a:lnTo>
                  <a:pt x="21134" y="19120"/>
                </a:lnTo>
                <a:lnTo>
                  <a:pt x="21134" y="18873"/>
                </a:lnTo>
                <a:lnTo>
                  <a:pt x="21137" y="18744"/>
                </a:lnTo>
                <a:lnTo>
                  <a:pt x="21148" y="18463"/>
                </a:lnTo>
                <a:lnTo>
                  <a:pt x="21150" y="18371"/>
                </a:lnTo>
                <a:lnTo>
                  <a:pt x="21150" y="18232"/>
                </a:lnTo>
                <a:lnTo>
                  <a:pt x="21151" y="18166"/>
                </a:lnTo>
                <a:lnTo>
                  <a:pt x="21154" y="18101"/>
                </a:lnTo>
                <a:lnTo>
                  <a:pt x="21494" y="5181"/>
                </a:lnTo>
                <a:lnTo>
                  <a:pt x="21583" y="1801"/>
                </a:lnTo>
                <a:lnTo>
                  <a:pt x="21591" y="1618"/>
                </a:lnTo>
                <a:lnTo>
                  <a:pt x="21591" y="1510"/>
                </a:lnTo>
                <a:lnTo>
                  <a:pt x="21583" y="1475"/>
                </a:lnTo>
                <a:lnTo>
                  <a:pt x="21584" y="1468"/>
                </a:lnTo>
                <a:lnTo>
                  <a:pt x="21598" y="1356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grpSp>
        <p:nvGrpSpPr>
          <p:cNvPr id="107" name="组合"/>
          <p:cNvGrpSpPr>
            <a:grpSpLocks/>
          </p:cNvGrpSpPr>
          <p:nvPr/>
        </p:nvGrpSpPr>
        <p:grpSpPr>
          <a:xfrm>
            <a:off x="4755833" y="921689"/>
            <a:ext cx="3493755" cy="516238"/>
            <a:chOff x="4755833" y="921689"/>
            <a:chExt cx="3493755" cy="516238"/>
          </a:xfrm>
        </p:grpSpPr>
        <p:pic>
          <p:nvPicPr>
            <p:cNvPr id="105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755833" y="922396"/>
              <a:ext cx="1436348" cy="51553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06" name="曲线"/>
            <p:cNvSpPr>
              <a:spLocks/>
            </p:cNvSpPr>
            <p:nvPr/>
          </p:nvSpPr>
          <p:spPr>
            <a:xfrm rot="0">
              <a:off x="6224575" y="921689"/>
              <a:ext cx="2025014" cy="5143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3790" y="3362"/>
                  </a:moveTo>
                  <a:lnTo>
                    <a:pt x="3789" y="3312"/>
                  </a:lnTo>
                  <a:lnTo>
                    <a:pt x="3788" y="3243"/>
                  </a:lnTo>
                  <a:lnTo>
                    <a:pt x="3783" y="2914"/>
                  </a:lnTo>
                  <a:lnTo>
                    <a:pt x="3642" y="1640"/>
                  </a:lnTo>
                  <a:lnTo>
                    <a:pt x="3615" y="1502"/>
                  </a:lnTo>
                  <a:lnTo>
                    <a:pt x="3216" y="443"/>
                  </a:lnTo>
                  <a:lnTo>
                    <a:pt x="2734" y="69"/>
                  </a:lnTo>
                  <a:lnTo>
                    <a:pt x="2642" y="59"/>
                  </a:lnTo>
                  <a:lnTo>
                    <a:pt x="2600" y="59"/>
                  </a:lnTo>
                  <a:lnTo>
                    <a:pt x="2529" y="69"/>
                  </a:lnTo>
                  <a:lnTo>
                    <a:pt x="2522" y="69"/>
                  </a:lnTo>
                  <a:lnTo>
                    <a:pt x="2072" y="304"/>
                  </a:lnTo>
                  <a:lnTo>
                    <a:pt x="1664" y="1000"/>
                  </a:lnTo>
                  <a:lnTo>
                    <a:pt x="1657" y="1023"/>
                  </a:lnTo>
                  <a:lnTo>
                    <a:pt x="1631" y="842"/>
                  </a:lnTo>
                  <a:lnTo>
                    <a:pt x="1324" y="140"/>
                  </a:lnTo>
                  <a:lnTo>
                    <a:pt x="1322" y="140"/>
                  </a:lnTo>
                  <a:lnTo>
                    <a:pt x="1246" y="89"/>
                  </a:lnTo>
                  <a:lnTo>
                    <a:pt x="1273" y="89"/>
                  </a:lnTo>
                  <a:lnTo>
                    <a:pt x="1137" y="59"/>
                  </a:lnTo>
                  <a:lnTo>
                    <a:pt x="1041" y="69"/>
                  </a:lnTo>
                  <a:lnTo>
                    <a:pt x="1005" y="69"/>
                  </a:lnTo>
                  <a:lnTo>
                    <a:pt x="528" y="311"/>
                  </a:lnTo>
                  <a:lnTo>
                    <a:pt x="117" y="1078"/>
                  </a:lnTo>
                  <a:lnTo>
                    <a:pt x="4" y="1502"/>
                  </a:lnTo>
                  <a:lnTo>
                    <a:pt x="0" y="1502"/>
                  </a:lnTo>
                  <a:lnTo>
                    <a:pt x="96" y="1623"/>
                  </a:lnTo>
                  <a:lnTo>
                    <a:pt x="185" y="1707"/>
                  </a:lnTo>
                  <a:lnTo>
                    <a:pt x="270" y="1757"/>
                  </a:lnTo>
                  <a:lnTo>
                    <a:pt x="447" y="1794"/>
                  </a:lnTo>
                  <a:lnTo>
                    <a:pt x="528" y="1853"/>
                  </a:lnTo>
                  <a:lnTo>
                    <a:pt x="698" y="2578"/>
                  </a:lnTo>
                  <a:lnTo>
                    <a:pt x="710" y="2859"/>
                  </a:lnTo>
                  <a:lnTo>
                    <a:pt x="711" y="2914"/>
                  </a:lnTo>
                  <a:lnTo>
                    <a:pt x="712" y="2988"/>
                  </a:lnTo>
                  <a:lnTo>
                    <a:pt x="714" y="3139"/>
                  </a:lnTo>
                  <a:lnTo>
                    <a:pt x="715" y="3466"/>
                  </a:lnTo>
                  <a:lnTo>
                    <a:pt x="711" y="3693"/>
                  </a:lnTo>
                  <a:lnTo>
                    <a:pt x="710" y="3732"/>
                  </a:lnTo>
                  <a:lnTo>
                    <a:pt x="704" y="3926"/>
                  </a:lnTo>
                  <a:lnTo>
                    <a:pt x="698" y="4154"/>
                  </a:lnTo>
                  <a:lnTo>
                    <a:pt x="696" y="4186"/>
                  </a:lnTo>
                  <a:lnTo>
                    <a:pt x="689" y="4398"/>
                  </a:lnTo>
                  <a:lnTo>
                    <a:pt x="677" y="4681"/>
                  </a:lnTo>
                  <a:lnTo>
                    <a:pt x="176" y="18131"/>
                  </a:lnTo>
                  <a:lnTo>
                    <a:pt x="170" y="18285"/>
                  </a:lnTo>
                  <a:lnTo>
                    <a:pt x="165" y="18433"/>
                  </a:lnTo>
                  <a:lnTo>
                    <a:pt x="161" y="18688"/>
                  </a:lnTo>
                  <a:lnTo>
                    <a:pt x="161" y="19390"/>
                  </a:lnTo>
                  <a:lnTo>
                    <a:pt x="166" y="19569"/>
                  </a:lnTo>
                  <a:lnTo>
                    <a:pt x="329" y="21140"/>
                  </a:lnTo>
                  <a:lnTo>
                    <a:pt x="532" y="21588"/>
                  </a:lnTo>
                  <a:lnTo>
                    <a:pt x="994" y="21588"/>
                  </a:lnTo>
                  <a:lnTo>
                    <a:pt x="1546" y="21453"/>
                  </a:lnTo>
                  <a:lnTo>
                    <a:pt x="2055" y="21097"/>
                  </a:lnTo>
                  <a:lnTo>
                    <a:pt x="2532" y="20380"/>
                  </a:lnTo>
                  <a:lnTo>
                    <a:pt x="2930" y="19197"/>
                  </a:lnTo>
                  <a:lnTo>
                    <a:pt x="3190" y="17480"/>
                  </a:lnTo>
                  <a:lnTo>
                    <a:pt x="3241" y="16009"/>
                  </a:lnTo>
                  <a:lnTo>
                    <a:pt x="3241" y="15569"/>
                  </a:lnTo>
                  <a:lnTo>
                    <a:pt x="3201" y="15299"/>
                  </a:lnTo>
                  <a:lnTo>
                    <a:pt x="3121" y="15200"/>
                  </a:lnTo>
                  <a:lnTo>
                    <a:pt x="3040" y="15096"/>
                  </a:lnTo>
                  <a:lnTo>
                    <a:pt x="2971" y="15044"/>
                  </a:lnTo>
                  <a:lnTo>
                    <a:pt x="2879" y="15044"/>
                  </a:lnTo>
                  <a:lnTo>
                    <a:pt x="2822" y="15078"/>
                  </a:lnTo>
                  <a:lnTo>
                    <a:pt x="2740" y="15148"/>
                  </a:lnTo>
                  <a:lnTo>
                    <a:pt x="2659" y="15212"/>
                  </a:lnTo>
                  <a:lnTo>
                    <a:pt x="2578" y="15299"/>
                  </a:lnTo>
                  <a:lnTo>
                    <a:pt x="2497" y="15407"/>
                  </a:lnTo>
                  <a:lnTo>
                    <a:pt x="2416" y="15511"/>
                  </a:lnTo>
                  <a:lnTo>
                    <a:pt x="2333" y="15648"/>
                  </a:lnTo>
                  <a:lnTo>
                    <a:pt x="2162" y="15984"/>
                  </a:lnTo>
                  <a:lnTo>
                    <a:pt x="2120" y="16221"/>
                  </a:lnTo>
                  <a:lnTo>
                    <a:pt x="2120" y="16528"/>
                  </a:lnTo>
                  <a:lnTo>
                    <a:pt x="2116" y="16774"/>
                  </a:lnTo>
                  <a:lnTo>
                    <a:pt x="1943" y="18366"/>
                  </a:lnTo>
                  <a:lnTo>
                    <a:pt x="1579" y="19569"/>
                  </a:lnTo>
                  <a:lnTo>
                    <a:pt x="1496" y="19668"/>
                  </a:lnTo>
                  <a:lnTo>
                    <a:pt x="1367" y="19668"/>
                  </a:lnTo>
                  <a:lnTo>
                    <a:pt x="1323" y="19613"/>
                  </a:lnTo>
                  <a:lnTo>
                    <a:pt x="1284" y="19505"/>
                  </a:lnTo>
                  <a:lnTo>
                    <a:pt x="1246" y="19390"/>
                  </a:lnTo>
                  <a:lnTo>
                    <a:pt x="1226" y="19237"/>
                  </a:lnTo>
                  <a:lnTo>
                    <a:pt x="1226" y="19044"/>
                  </a:lnTo>
                  <a:lnTo>
                    <a:pt x="1200" y="19025"/>
                  </a:lnTo>
                  <a:lnTo>
                    <a:pt x="1230" y="19025"/>
                  </a:lnTo>
                  <a:lnTo>
                    <a:pt x="1434" y="10984"/>
                  </a:lnTo>
                  <a:lnTo>
                    <a:pt x="1437" y="10864"/>
                  </a:lnTo>
                  <a:lnTo>
                    <a:pt x="1437" y="11221"/>
                  </a:lnTo>
                  <a:lnTo>
                    <a:pt x="1518" y="11229"/>
                  </a:lnTo>
                  <a:lnTo>
                    <a:pt x="1600" y="11250"/>
                  </a:lnTo>
                  <a:lnTo>
                    <a:pt x="1682" y="11284"/>
                  </a:lnTo>
                  <a:lnTo>
                    <a:pt x="1765" y="11333"/>
                  </a:lnTo>
                  <a:lnTo>
                    <a:pt x="1847" y="11378"/>
                  </a:lnTo>
                  <a:lnTo>
                    <a:pt x="1934" y="11411"/>
                  </a:lnTo>
                  <a:lnTo>
                    <a:pt x="2021" y="11430"/>
                  </a:lnTo>
                  <a:lnTo>
                    <a:pt x="2110" y="11437"/>
                  </a:lnTo>
                  <a:lnTo>
                    <a:pt x="2155" y="11437"/>
                  </a:lnTo>
                  <a:lnTo>
                    <a:pt x="2583" y="11236"/>
                  </a:lnTo>
                  <a:lnTo>
                    <a:pt x="3006" y="10724"/>
                  </a:lnTo>
                  <a:lnTo>
                    <a:pt x="3173" y="9834"/>
                  </a:lnTo>
                  <a:lnTo>
                    <a:pt x="3173" y="9789"/>
                  </a:lnTo>
                  <a:lnTo>
                    <a:pt x="3173" y="9562"/>
                  </a:lnTo>
                  <a:lnTo>
                    <a:pt x="3144" y="9326"/>
                  </a:lnTo>
                  <a:lnTo>
                    <a:pt x="3087" y="9129"/>
                  </a:lnTo>
                  <a:lnTo>
                    <a:pt x="3029" y="8926"/>
                  </a:lnTo>
                  <a:lnTo>
                    <a:pt x="2969" y="8763"/>
                  </a:lnTo>
                  <a:lnTo>
                    <a:pt x="2908" y="8639"/>
                  </a:lnTo>
                  <a:lnTo>
                    <a:pt x="2847" y="8510"/>
                  </a:lnTo>
                  <a:lnTo>
                    <a:pt x="2784" y="8406"/>
                  </a:lnTo>
                  <a:lnTo>
                    <a:pt x="2654" y="8248"/>
                  </a:lnTo>
                  <a:lnTo>
                    <a:pt x="2597" y="8209"/>
                  </a:lnTo>
                  <a:lnTo>
                    <a:pt x="2476" y="8209"/>
                  </a:lnTo>
                  <a:lnTo>
                    <a:pt x="2411" y="8277"/>
                  </a:lnTo>
                  <a:lnTo>
                    <a:pt x="2324" y="8485"/>
                  </a:lnTo>
                  <a:lnTo>
                    <a:pt x="2301" y="8547"/>
                  </a:lnTo>
                  <a:lnTo>
                    <a:pt x="2263" y="8656"/>
                  </a:lnTo>
                  <a:lnTo>
                    <a:pt x="2245" y="8698"/>
                  </a:lnTo>
                  <a:lnTo>
                    <a:pt x="1854" y="9143"/>
                  </a:lnTo>
                  <a:lnTo>
                    <a:pt x="1755" y="9201"/>
                  </a:lnTo>
                  <a:lnTo>
                    <a:pt x="1655" y="9268"/>
                  </a:lnTo>
                  <a:lnTo>
                    <a:pt x="1555" y="9345"/>
                  </a:lnTo>
                  <a:lnTo>
                    <a:pt x="1502" y="9391"/>
                  </a:lnTo>
                  <a:lnTo>
                    <a:pt x="1765" y="4928"/>
                  </a:lnTo>
                  <a:lnTo>
                    <a:pt x="1776" y="4681"/>
                  </a:lnTo>
                  <a:lnTo>
                    <a:pt x="1777" y="4646"/>
                  </a:lnTo>
                  <a:lnTo>
                    <a:pt x="1782" y="4450"/>
                  </a:lnTo>
                  <a:lnTo>
                    <a:pt x="1781" y="3312"/>
                  </a:lnTo>
                  <a:lnTo>
                    <a:pt x="1780" y="3243"/>
                  </a:lnTo>
                  <a:lnTo>
                    <a:pt x="1778" y="3139"/>
                  </a:lnTo>
                  <a:lnTo>
                    <a:pt x="1763" y="2753"/>
                  </a:lnTo>
                  <a:lnTo>
                    <a:pt x="1763" y="2724"/>
                  </a:lnTo>
                  <a:lnTo>
                    <a:pt x="2148" y="2315"/>
                  </a:lnTo>
                  <a:lnTo>
                    <a:pt x="2261" y="2341"/>
                  </a:lnTo>
                  <a:lnTo>
                    <a:pt x="2264" y="2341"/>
                  </a:lnTo>
                  <a:lnTo>
                    <a:pt x="2364" y="2418"/>
                  </a:lnTo>
                  <a:lnTo>
                    <a:pt x="2367" y="2418"/>
                  </a:lnTo>
                  <a:lnTo>
                    <a:pt x="2460" y="2553"/>
                  </a:lnTo>
                  <a:lnTo>
                    <a:pt x="2675" y="4154"/>
                  </a:lnTo>
                  <a:lnTo>
                    <a:pt x="2676" y="4290"/>
                  </a:lnTo>
                  <a:lnTo>
                    <a:pt x="2672" y="4398"/>
                  </a:lnTo>
                  <a:lnTo>
                    <a:pt x="2669" y="4450"/>
                  </a:lnTo>
                  <a:lnTo>
                    <a:pt x="2657" y="4646"/>
                  </a:lnTo>
                  <a:lnTo>
                    <a:pt x="2656" y="4681"/>
                  </a:lnTo>
                  <a:lnTo>
                    <a:pt x="2653" y="4785"/>
                  </a:lnTo>
                  <a:lnTo>
                    <a:pt x="2653" y="4943"/>
                  </a:lnTo>
                  <a:lnTo>
                    <a:pt x="2669" y="5349"/>
                  </a:lnTo>
                  <a:lnTo>
                    <a:pt x="2716" y="5638"/>
                  </a:lnTo>
                  <a:lnTo>
                    <a:pt x="2795" y="5812"/>
                  </a:lnTo>
                  <a:lnTo>
                    <a:pt x="2896" y="5865"/>
                  </a:lnTo>
                  <a:lnTo>
                    <a:pt x="2975" y="5865"/>
                  </a:lnTo>
                  <a:lnTo>
                    <a:pt x="3414" y="5562"/>
                  </a:lnTo>
                  <a:lnTo>
                    <a:pt x="3704" y="4646"/>
                  </a:lnTo>
                  <a:lnTo>
                    <a:pt x="3741" y="4378"/>
                  </a:lnTo>
                  <a:lnTo>
                    <a:pt x="3768" y="4070"/>
                  </a:lnTo>
                  <a:lnTo>
                    <a:pt x="3784" y="3732"/>
                  </a:lnTo>
                  <a:lnTo>
                    <a:pt x="3785" y="3693"/>
                  </a:lnTo>
                  <a:lnTo>
                    <a:pt x="3790" y="3362"/>
                  </a:lnTo>
                  <a:lnTo>
                    <a:pt x="3790" y="3362"/>
                  </a:lnTo>
                </a:path>
                <a:path w="21600" h="21600">
                  <a:moveTo>
                    <a:pt x="9106" y="1358"/>
                  </a:moveTo>
                  <a:lnTo>
                    <a:pt x="9079" y="1246"/>
                  </a:lnTo>
                  <a:lnTo>
                    <a:pt x="9025" y="1172"/>
                  </a:lnTo>
                  <a:lnTo>
                    <a:pt x="9007" y="1148"/>
                  </a:lnTo>
                  <a:lnTo>
                    <a:pt x="9003" y="1143"/>
                  </a:lnTo>
                  <a:lnTo>
                    <a:pt x="9008" y="1143"/>
                  </a:lnTo>
                  <a:lnTo>
                    <a:pt x="9052" y="816"/>
                  </a:lnTo>
                  <a:lnTo>
                    <a:pt x="9045" y="638"/>
                  </a:lnTo>
                  <a:lnTo>
                    <a:pt x="8925" y="638"/>
                  </a:lnTo>
                  <a:lnTo>
                    <a:pt x="8851" y="710"/>
                  </a:lnTo>
                  <a:lnTo>
                    <a:pt x="8758" y="853"/>
                  </a:lnTo>
                  <a:lnTo>
                    <a:pt x="8685" y="990"/>
                  </a:lnTo>
                  <a:lnTo>
                    <a:pt x="8622" y="1088"/>
                  </a:lnTo>
                  <a:lnTo>
                    <a:pt x="8572" y="1143"/>
                  </a:lnTo>
                  <a:lnTo>
                    <a:pt x="8530" y="1212"/>
                  </a:lnTo>
                  <a:lnTo>
                    <a:pt x="8477" y="1291"/>
                  </a:lnTo>
                  <a:lnTo>
                    <a:pt x="8346" y="1469"/>
                  </a:lnTo>
                  <a:lnTo>
                    <a:pt x="8276" y="1578"/>
                  </a:lnTo>
                  <a:lnTo>
                    <a:pt x="8129" y="1835"/>
                  </a:lnTo>
                  <a:lnTo>
                    <a:pt x="8100" y="1890"/>
                  </a:lnTo>
                  <a:lnTo>
                    <a:pt x="8100" y="5188"/>
                  </a:lnTo>
                  <a:lnTo>
                    <a:pt x="8100" y="5314"/>
                  </a:lnTo>
                  <a:lnTo>
                    <a:pt x="8093" y="6182"/>
                  </a:lnTo>
                  <a:lnTo>
                    <a:pt x="8100" y="5188"/>
                  </a:lnTo>
                  <a:lnTo>
                    <a:pt x="8100" y="1890"/>
                  </a:lnTo>
                  <a:lnTo>
                    <a:pt x="8060" y="1964"/>
                  </a:lnTo>
                  <a:lnTo>
                    <a:pt x="7995" y="2093"/>
                  </a:lnTo>
                  <a:lnTo>
                    <a:pt x="7930" y="2217"/>
                  </a:lnTo>
                  <a:lnTo>
                    <a:pt x="7879" y="2362"/>
                  </a:lnTo>
                  <a:lnTo>
                    <a:pt x="7852" y="2493"/>
                  </a:lnTo>
                  <a:lnTo>
                    <a:pt x="7852" y="6983"/>
                  </a:lnTo>
                  <a:lnTo>
                    <a:pt x="7838" y="7188"/>
                  </a:lnTo>
                  <a:lnTo>
                    <a:pt x="7838" y="8082"/>
                  </a:lnTo>
                  <a:lnTo>
                    <a:pt x="7837" y="8090"/>
                  </a:lnTo>
                  <a:lnTo>
                    <a:pt x="7794" y="8352"/>
                  </a:lnTo>
                  <a:lnTo>
                    <a:pt x="7838" y="8082"/>
                  </a:lnTo>
                  <a:lnTo>
                    <a:pt x="7838" y="7188"/>
                  </a:lnTo>
                  <a:lnTo>
                    <a:pt x="7774" y="8090"/>
                  </a:lnTo>
                  <a:lnTo>
                    <a:pt x="7776" y="8060"/>
                  </a:lnTo>
                  <a:lnTo>
                    <a:pt x="7852" y="6983"/>
                  </a:lnTo>
                  <a:lnTo>
                    <a:pt x="7852" y="2493"/>
                  </a:lnTo>
                  <a:lnTo>
                    <a:pt x="7844" y="2531"/>
                  </a:lnTo>
                  <a:lnTo>
                    <a:pt x="7794" y="2773"/>
                  </a:lnTo>
                  <a:lnTo>
                    <a:pt x="7757" y="3013"/>
                  </a:lnTo>
                  <a:lnTo>
                    <a:pt x="7756" y="3020"/>
                  </a:lnTo>
                  <a:lnTo>
                    <a:pt x="7733" y="3251"/>
                  </a:lnTo>
                  <a:lnTo>
                    <a:pt x="7554" y="4766"/>
                  </a:lnTo>
                  <a:lnTo>
                    <a:pt x="7350" y="6212"/>
                  </a:lnTo>
                  <a:lnTo>
                    <a:pt x="7103" y="7510"/>
                  </a:lnTo>
                  <a:lnTo>
                    <a:pt x="6840" y="8445"/>
                  </a:lnTo>
                  <a:lnTo>
                    <a:pt x="6814" y="8380"/>
                  </a:lnTo>
                  <a:lnTo>
                    <a:pt x="6527" y="6886"/>
                  </a:lnTo>
                  <a:lnTo>
                    <a:pt x="6507" y="6739"/>
                  </a:lnTo>
                  <a:lnTo>
                    <a:pt x="6459" y="6386"/>
                  </a:lnTo>
                  <a:lnTo>
                    <a:pt x="6265" y="4739"/>
                  </a:lnTo>
                  <a:lnTo>
                    <a:pt x="6088" y="3013"/>
                  </a:lnTo>
                  <a:lnTo>
                    <a:pt x="6035" y="2474"/>
                  </a:lnTo>
                  <a:lnTo>
                    <a:pt x="5983" y="1983"/>
                  </a:lnTo>
                  <a:lnTo>
                    <a:pt x="5944" y="1648"/>
                  </a:lnTo>
                  <a:lnTo>
                    <a:pt x="5932" y="1549"/>
                  </a:lnTo>
                  <a:lnTo>
                    <a:pt x="5884" y="1172"/>
                  </a:lnTo>
                  <a:lnTo>
                    <a:pt x="5789" y="659"/>
                  </a:lnTo>
                  <a:lnTo>
                    <a:pt x="5724" y="458"/>
                  </a:lnTo>
                  <a:lnTo>
                    <a:pt x="5724" y="7510"/>
                  </a:lnTo>
                  <a:lnTo>
                    <a:pt x="5720" y="7318"/>
                  </a:lnTo>
                  <a:lnTo>
                    <a:pt x="5721" y="7376"/>
                  </a:lnTo>
                  <a:lnTo>
                    <a:pt x="5724" y="7510"/>
                  </a:lnTo>
                  <a:lnTo>
                    <a:pt x="5724" y="458"/>
                  </a:lnTo>
                  <a:lnTo>
                    <a:pt x="5670" y="293"/>
                  </a:lnTo>
                  <a:lnTo>
                    <a:pt x="5565" y="136"/>
                  </a:lnTo>
                  <a:lnTo>
                    <a:pt x="5565" y="7782"/>
                  </a:lnTo>
                  <a:lnTo>
                    <a:pt x="5539" y="7444"/>
                  </a:lnTo>
                  <a:lnTo>
                    <a:pt x="5562" y="7744"/>
                  </a:lnTo>
                  <a:lnTo>
                    <a:pt x="5565" y="7782"/>
                  </a:lnTo>
                  <a:lnTo>
                    <a:pt x="5565" y="136"/>
                  </a:lnTo>
                  <a:lnTo>
                    <a:pt x="5524" y="73"/>
                  </a:lnTo>
                  <a:lnTo>
                    <a:pt x="5352" y="0"/>
                  </a:lnTo>
                  <a:lnTo>
                    <a:pt x="5202" y="14"/>
                  </a:lnTo>
                  <a:lnTo>
                    <a:pt x="4743" y="237"/>
                  </a:lnTo>
                  <a:lnTo>
                    <a:pt x="4331" y="990"/>
                  </a:lnTo>
                  <a:lnTo>
                    <a:pt x="4217" y="1417"/>
                  </a:lnTo>
                  <a:lnTo>
                    <a:pt x="4293" y="1648"/>
                  </a:lnTo>
                  <a:lnTo>
                    <a:pt x="4306" y="1667"/>
                  </a:lnTo>
                  <a:lnTo>
                    <a:pt x="4362" y="1746"/>
                  </a:lnTo>
                  <a:lnTo>
                    <a:pt x="4481" y="1667"/>
                  </a:lnTo>
                  <a:lnTo>
                    <a:pt x="4539" y="1648"/>
                  </a:lnTo>
                  <a:lnTo>
                    <a:pt x="4594" y="1648"/>
                  </a:lnTo>
                  <a:lnTo>
                    <a:pt x="4686" y="1676"/>
                  </a:lnTo>
                  <a:lnTo>
                    <a:pt x="4876" y="2362"/>
                  </a:lnTo>
                  <a:lnTo>
                    <a:pt x="4893" y="2635"/>
                  </a:lnTo>
                  <a:lnTo>
                    <a:pt x="4903" y="2963"/>
                  </a:lnTo>
                  <a:lnTo>
                    <a:pt x="4904" y="3020"/>
                  </a:lnTo>
                  <a:lnTo>
                    <a:pt x="4906" y="3251"/>
                  </a:lnTo>
                  <a:lnTo>
                    <a:pt x="4906" y="3593"/>
                  </a:lnTo>
                  <a:lnTo>
                    <a:pt x="4905" y="3748"/>
                  </a:lnTo>
                  <a:lnTo>
                    <a:pt x="4899" y="3956"/>
                  </a:lnTo>
                  <a:lnTo>
                    <a:pt x="4898" y="4017"/>
                  </a:lnTo>
                  <a:lnTo>
                    <a:pt x="4896" y="4163"/>
                  </a:lnTo>
                  <a:lnTo>
                    <a:pt x="4888" y="4376"/>
                  </a:lnTo>
                  <a:lnTo>
                    <a:pt x="4877" y="4594"/>
                  </a:lnTo>
                  <a:lnTo>
                    <a:pt x="4375" y="18072"/>
                  </a:lnTo>
                  <a:lnTo>
                    <a:pt x="4337" y="20078"/>
                  </a:lnTo>
                  <a:lnTo>
                    <a:pt x="4342" y="20380"/>
                  </a:lnTo>
                  <a:lnTo>
                    <a:pt x="4348" y="20539"/>
                  </a:lnTo>
                  <a:lnTo>
                    <a:pt x="4349" y="20554"/>
                  </a:lnTo>
                  <a:lnTo>
                    <a:pt x="4359" y="20707"/>
                  </a:lnTo>
                  <a:lnTo>
                    <a:pt x="4494" y="21531"/>
                  </a:lnTo>
                  <a:lnTo>
                    <a:pt x="4604" y="21531"/>
                  </a:lnTo>
                  <a:lnTo>
                    <a:pt x="4670" y="21508"/>
                  </a:lnTo>
                  <a:lnTo>
                    <a:pt x="4666" y="21508"/>
                  </a:lnTo>
                  <a:lnTo>
                    <a:pt x="4728" y="21471"/>
                  </a:lnTo>
                  <a:lnTo>
                    <a:pt x="5208" y="20959"/>
                  </a:lnTo>
                  <a:lnTo>
                    <a:pt x="5465" y="20311"/>
                  </a:lnTo>
                  <a:lnTo>
                    <a:pt x="5465" y="19816"/>
                  </a:lnTo>
                  <a:lnTo>
                    <a:pt x="5458" y="19621"/>
                  </a:lnTo>
                  <a:lnTo>
                    <a:pt x="5442" y="19467"/>
                  </a:lnTo>
                  <a:lnTo>
                    <a:pt x="5388" y="19433"/>
                  </a:lnTo>
                  <a:lnTo>
                    <a:pt x="5385" y="19415"/>
                  </a:lnTo>
                  <a:lnTo>
                    <a:pt x="5433" y="19415"/>
                  </a:lnTo>
                  <a:lnTo>
                    <a:pt x="5433" y="18896"/>
                  </a:lnTo>
                  <a:lnTo>
                    <a:pt x="5437" y="18685"/>
                  </a:lnTo>
                  <a:lnTo>
                    <a:pt x="5437" y="18668"/>
                  </a:lnTo>
                  <a:lnTo>
                    <a:pt x="5452" y="18188"/>
                  </a:lnTo>
                  <a:lnTo>
                    <a:pt x="5461" y="17943"/>
                  </a:lnTo>
                  <a:lnTo>
                    <a:pt x="5471" y="17686"/>
                  </a:lnTo>
                  <a:lnTo>
                    <a:pt x="5481" y="17449"/>
                  </a:lnTo>
                  <a:lnTo>
                    <a:pt x="5491" y="17201"/>
                  </a:lnTo>
                  <a:lnTo>
                    <a:pt x="5501" y="16944"/>
                  </a:lnTo>
                  <a:lnTo>
                    <a:pt x="5512" y="16686"/>
                  </a:lnTo>
                  <a:lnTo>
                    <a:pt x="5523" y="16425"/>
                  </a:lnTo>
                  <a:lnTo>
                    <a:pt x="5657" y="12454"/>
                  </a:lnTo>
                  <a:lnTo>
                    <a:pt x="5704" y="10583"/>
                  </a:lnTo>
                  <a:lnTo>
                    <a:pt x="5716" y="9514"/>
                  </a:lnTo>
                  <a:lnTo>
                    <a:pt x="5680" y="9143"/>
                  </a:lnTo>
                  <a:lnTo>
                    <a:pt x="5680" y="9149"/>
                  </a:lnTo>
                  <a:lnTo>
                    <a:pt x="5844" y="10623"/>
                  </a:lnTo>
                  <a:lnTo>
                    <a:pt x="6119" y="12244"/>
                  </a:lnTo>
                  <a:lnTo>
                    <a:pt x="6253" y="12676"/>
                  </a:lnTo>
                  <a:lnTo>
                    <a:pt x="6266" y="12726"/>
                  </a:lnTo>
                  <a:lnTo>
                    <a:pt x="6291" y="12790"/>
                  </a:lnTo>
                  <a:lnTo>
                    <a:pt x="6330" y="12869"/>
                  </a:lnTo>
                  <a:lnTo>
                    <a:pt x="6371" y="12948"/>
                  </a:lnTo>
                  <a:lnTo>
                    <a:pt x="6404" y="12988"/>
                  </a:lnTo>
                  <a:lnTo>
                    <a:pt x="6432" y="12988"/>
                  </a:lnTo>
                  <a:lnTo>
                    <a:pt x="6532" y="12948"/>
                  </a:lnTo>
                  <a:lnTo>
                    <a:pt x="6531" y="12948"/>
                  </a:lnTo>
                  <a:lnTo>
                    <a:pt x="6630" y="12834"/>
                  </a:lnTo>
                  <a:lnTo>
                    <a:pt x="7049" y="11715"/>
                  </a:lnTo>
                  <a:lnTo>
                    <a:pt x="7344" y="10583"/>
                  </a:lnTo>
                  <a:lnTo>
                    <a:pt x="7677" y="9001"/>
                  </a:lnTo>
                  <a:lnTo>
                    <a:pt x="7720" y="8772"/>
                  </a:lnTo>
                  <a:lnTo>
                    <a:pt x="7736" y="8690"/>
                  </a:lnTo>
                  <a:lnTo>
                    <a:pt x="7732" y="8772"/>
                  </a:lnTo>
                  <a:lnTo>
                    <a:pt x="7712" y="9149"/>
                  </a:lnTo>
                  <a:lnTo>
                    <a:pt x="7686" y="9703"/>
                  </a:lnTo>
                  <a:lnTo>
                    <a:pt x="7620" y="11542"/>
                  </a:lnTo>
                  <a:lnTo>
                    <a:pt x="7565" y="13437"/>
                  </a:lnTo>
                  <a:lnTo>
                    <a:pt x="7544" y="14066"/>
                  </a:lnTo>
                  <a:lnTo>
                    <a:pt x="7521" y="14695"/>
                  </a:lnTo>
                  <a:lnTo>
                    <a:pt x="7495" y="15326"/>
                  </a:lnTo>
                  <a:lnTo>
                    <a:pt x="7476" y="15767"/>
                  </a:lnTo>
                  <a:lnTo>
                    <a:pt x="7457" y="16209"/>
                  </a:lnTo>
                  <a:lnTo>
                    <a:pt x="7394" y="17985"/>
                  </a:lnTo>
                  <a:lnTo>
                    <a:pt x="7393" y="18124"/>
                  </a:lnTo>
                  <a:lnTo>
                    <a:pt x="7391" y="18196"/>
                  </a:lnTo>
                  <a:lnTo>
                    <a:pt x="7386" y="18928"/>
                  </a:lnTo>
                  <a:lnTo>
                    <a:pt x="7393" y="19386"/>
                  </a:lnTo>
                  <a:lnTo>
                    <a:pt x="7394" y="19415"/>
                  </a:lnTo>
                  <a:lnTo>
                    <a:pt x="7395" y="19433"/>
                  </a:lnTo>
                  <a:lnTo>
                    <a:pt x="7415" y="19870"/>
                  </a:lnTo>
                  <a:lnTo>
                    <a:pt x="7450" y="20311"/>
                  </a:lnTo>
                  <a:lnTo>
                    <a:pt x="7501" y="20729"/>
                  </a:lnTo>
                  <a:lnTo>
                    <a:pt x="7572" y="21079"/>
                  </a:lnTo>
                  <a:lnTo>
                    <a:pt x="7665" y="21326"/>
                  </a:lnTo>
                  <a:lnTo>
                    <a:pt x="7664" y="21326"/>
                  </a:lnTo>
                  <a:lnTo>
                    <a:pt x="7787" y="21481"/>
                  </a:lnTo>
                  <a:lnTo>
                    <a:pt x="7931" y="21531"/>
                  </a:lnTo>
                  <a:lnTo>
                    <a:pt x="8032" y="21508"/>
                  </a:lnTo>
                  <a:lnTo>
                    <a:pt x="8420" y="20952"/>
                  </a:lnTo>
                  <a:lnTo>
                    <a:pt x="8609" y="19957"/>
                  </a:lnTo>
                  <a:lnTo>
                    <a:pt x="8597" y="19908"/>
                  </a:lnTo>
                  <a:lnTo>
                    <a:pt x="8587" y="19769"/>
                  </a:lnTo>
                  <a:lnTo>
                    <a:pt x="8579" y="19541"/>
                  </a:lnTo>
                  <a:lnTo>
                    <a:pt x="8542" y="19541"/>
                  </a:lnTo>
                  <a:lnTo>
                    <a:pt x="8511" y="19490"/>
                  </a:lnTo>
                  <a:lnTo>
                    <a:pt x="8487" y="19386"/>
                  </a:lnTo>
                  <a:lnTo>
                    <a:pt x="8464" y="19277"/>
                  </a:lnTo>
                  <a:lnTo>
                    <a:pt x="8453" y="19143"/>
                  </a:lnTo>
                  <a:lnTo>
                    <a:pt x="8453" y="18896"/>
                  </a:lnTo>
                  <a:lnTo>
                    <a:pt x="8457" y="18767"/>
                  </a:lnTo>
                  <a:lnTo>
                    <a:pt x="8472" y="18485"/>
                  </a:lnTo>
                  <a:lnTo>
                    <a:pt x="8476" y="18394"/>
                  </a:lnTo>
                  <a:lnTo>
                    <a:pt x="8476" y="18255"/>
                  </a:lnTo>
                  <a:lnTo>
                    <a:pt x="8477" y="18188"/>
                  </a:lnTo>
                  <a:lnTo>
                    <a:pt x="8481" y="18124"/>
                  </a:lnTo>
                  <a:lnTo>
                    <a:pt x="8959" y="5188"/>
                  </a:lnTo>
                  <a:lnTo>
                    <a:pt x="9084" y="1803"/>
                  </a:lnTo>
                  <a:lnTo>
                    <a:pt x="9096" y="1620"/>
                  </a:lnTo>
                  <a:lnTo>
                    <a:pt x="9096" y="1511"/>
                  </a:lnTo>
                  <a:lnTo>
                    <a:pt x="9084" y="1477"/>
                  </a:lnTo>
                  <a:lnTo>
                    <a:pt x="9086" y="1469"/>
                  </a:lnTo>
                  <a:lnTo>
                    <a:pt x="9106" y="1358"/>
                  </a:lnTo>
                  <a:lnTo>
                    <a:pt x="9106" y="1358"/>
                  </a:lnTo>
                </a:path>
                <a:path w="21600" h="21600">
                  <a:moveTo>
                    <a:pt x="13272" y="3362"/>
                  </a:moveTo>
                  <a:lnTo>
                    <a:pt x="13272" y="3312"/>
                  </a:lnTo>
                  <a:lnTo>
                    <a:pt x="13271" y="3243"/>
                  </a:lnTo>
                  <a:lnTo>
                    <a:pt x="13265" y="2914"/>
                  </a:lnTo>
                  <a:lnTo>
                    <a:pt x="13125" y="1640"/>
                  </a:lnTo>
                  <a:lnTo>
                    <a:pt x="13097" y="1502"/>
                  </a:lnTo>
                  <a:lnTo>
                    <a:pt x="12699" y="443"/>
                  </a:lnTo>
                  <a:lnTo>
                    <a:pt x="12217" y="69"/>
                  </a:lnTo>
                  <a:lnTo>
                    <a:pt x="12124" y="59"/>
                  </a:lnTo>
                  <a:lnTo>
                    <a:pt x="12082" y="59"/>
                  </a:lnTo>
                  <a:lnTo>
                    <a:pt x="12012" y="69"/>
                  </a:lnTo>
                  <a:lnTo>
                    <a:pt x="12005" y="69"/>
                  </a:lnTo>
                  <a:lnTo>
                    <a:pt x="11555" y="304"/>
                  </a:lnTo>
                  <a:lnTo>
                    <a:pt x="11147" y="1000"/>
                  </a:lnTo>
                  <a:lnTo>
                    <a:pt x="11140" y="1023"/>
                  </a:lnTo>
                  <a:lnTo>
                    <a:pt x="11113" y="842"/>
                  </a:lnTo>
                  <a:lnTo>
                    <a:pt x="10807" y="140"/>
                  </a:lnTo>
                  <a:lnTo>
                    <a:pt x="10805" y="140"/>
                  </a:lnTo>
                  <a:lnTo>
                    <a:pt x="10729" y="89"/>
                  </a:lnTo>
                  <a:lnTo>
                    <a:pt x="10755" y="89"/>
                  </a:lnTo>
                  <a:lnTo>
                    <a:pt x="10620" y="59"/>
                  </a:lnTo>
                  <a:lnTo>
                    <a:pt x="10523" y="69"/>
                  </a:lnTo>
                  <a:lnTo>
                    <a:pt x="10488" y="69"/>
                  </a:lnTo>
                  <a:lnTo>
                    <a:pt x="10011" y="311"/>
                  </a:lnTo>
                  <a:lnTo>
                    <a:pt x="9599" y="1078"/>
                  </a:lnTo>
                  <a:lnTo>
                    <a:pt x="9486" y="1502"/>
                  </a:lnTo>
                  <a:lnTo>
                    <a:pt x="9482" y="1502"/>
                  </a:lnTo>
                  <a:lnTo>
                    <a:pt x="9579" y="1623"/>
                  </a:lnTo>
                  <a:lnTo>
                    <a:pt x="9668" y="1707"/>
                  </a:lnTo>
                  <a:lnTo>
                    <a:pt x="9752" y="1757"/>
                  </a:lnTo>
                  <a:lnTo>
                    <a:pt x="9930" y="1794"/>
                  </a:lnTo>
                  <a:lnTo>
                    <a:pt x="10011" y="1853"/>
                  </a:lnTo>
                  <a:lnTo>
                    <a:pt x="10180" y="2578"/>
                  </a:lnTo>
                  <a:lnTo>
                    <a:pt x="10193" y="2859"/>
                  </a:lnTo>
                  <a:lnTo>
                    <a:pt x="10194" y="2914"/>
                  </a:lnTo>
                  <a:lnTo>
                    <a:pt x="10195" y="2988"/>
                  </a:lnTo>
                  <a:lnTo>
                    <a:pt x="10196" y="3139"/>
                  </a:lnTo>
                  <a:lnTo>
                    <a:pt x="10198" y="3466"/>
                  </a:lnTo>
                  <a:lnTo>
                    <a:pt x="10194" y="3693"/>
                  </a:lnTo>
                  <a:lnTo>
                    <a:pt x="10193" y="3732"/>
                  </a:lnTo>
                  <a:lnTo>
                    <a:pt x="10186" y="3926"/>
                  </a:lnTo>
                  <a:lnTo>
                    <a:pt x="10180" y="4154"/>
                  </a:lnTo>
                  <a:lnTo>
                    <a:pt x="10179" y="4186"/>
                  </a:lnTo>
                  <a:lnTo>
                    <a:pt x="10171" y="4398"/>
                  </a:lnTo>
                  <a:lnTo>
                    <a:pt x="10159" y="4681"/>
                  </a:lnTo>
                  <a:lnTo>
                    <a:pt x="9659" y="18131"/>
                  </a:lnTo>
                  <a:lnTo>
                    <a:pt x="9652" y="18285"/>
                  </a:lnTo>
                  <a:lnTo>
                    <a:pt x="9648" y="18433"/>
                  </a:lnTo>
                  <a:lnTo>
                    <a:pt x="9643" y="18688"/>
                  </a:lnTo>
                  <a:lnTo>
                    <a:pt x="9644" y="19390"/>
                  </a:lnTo>
                  <a:lnTo>
                    <a:pt x="9649" y="19569"/>
                  </a:lnTo>
                  <a:lnTo>
                    <a:pt x="9811" y="21140"/>
                  </a:lnTo>
                  <a:lnTo>
                    <a:pt x="10015" y="21588"/>
                  </a:lnTo>
                  <a:lnTo>
                    <a:pt x="10476" y="21588"/>
                  </a:lnTo>
                  <a:lnTo>
                    <a:pt x="11028" y="21453"/>
                  </a:lnTo>
                  <a:lnTo>
                    <a:pt x="11538" y="21097"/>
                  </a:lnTo>
                  <a:lnTo>
                    <a:pt x="12015" y="20380"/>
                  </a:lnTo>
                  <a:lnTo>
                    <a:pt x="12412" y="19197"/>
                  </a:lnTo>
                  <a:lnTo>
                    <a:pt x="12673" y="17480"/>
                  </a:lnTo>
                  <a:lnTo>
                    <a:pt x="12724" y="16009"/>
                  </a:lnTo>
                  <a:lnTo>
                    <a:pt x="12724" y="15569"/>
                  </a:lnTo>
                  <a:lnTo>
                    <a:pt x="12684" y="15299"/>
                  </a:lnTo>
                  <a:lnTo>
                    <a:pt x="12603" y="15200"/>
                  </a:lnTo>
                  <a:lnTo>
                    <a:pt x="12523" y="15096"/>
                  </a:lnTo>
                  <a:lnTo>
                    <a:pt x="12454" y="15044"/>
                  </a:lnTo>
                  <a:lnTo>
                    <a:pt x="12362" y="15044"/>
                  </a:lnTo>
                  <a:lnTo>
                    <a:pt x="12304" y="15078"/>
                  </a:lnTo>
                  <a:lnTo>
                    <a:pt x="12222" y="15148"/>
                  </a:lnTo>
                  <a:lnTo>
                    <a:pt x="12142" y="15212"/>
                  </a:lnTo>
                  <a:lnTo>
                    <a:pt x="12061" y="15299"/>
                  </a:lnTo>
                  <a:lnTo>
                    <a:pt x="11979" y="15407"/>
                  </a:lnTo>
                  <a:lnTo>
                    <a:pt x="11899" y="15511"/>
                  </a:lnTo>
                  <a:lnTo>
                    <a:pt x="11816" y="15648"/>
                  </a:lnTo>
                  <a:lnTo>
                    <a:pt x="11645" y="15984"/>
                  </a:lnTo>
                  <a:lnTo>
                    <a:pt x="11602" y="16221"/>
                  </a:lnTo>
                  <a:lnTo>
                    <a:pt x="11602" y="16528"/>
                  </a:lnTo>
                  <a:lnTo>
                    <a:pt x="11598" y="16774"/>
                  </a:lnTo>
                  <a:lnTo>
                    <a:pt x="11426" y="18366"/>
                  </a:lnTo>
                  <a:lnTo>
                    <a:pt x="11062" y="19569"/>
                  </a:lnTo>
                  <a:lnTo>
                    <a:pt x="10979" y="19668"/>
                  </a:lnTo>
                  <a:lnTo>
                    <a:pt x="10849" y="19668"/>
                  </a:lnTo>
                  <a:lnTo>
                    <a:pt x="10806" y="19613"/>
                  </a:lnTo>
                  <a:lnTo>
                    <a:pt x="10767" y="19505"/>
                  </a:lnTo>
                  <a:lnTo>
                    <a:pt x="10728" y="19390"/>
                  </a:lnTo>
                  <a:lnTo>
                    <a:pt x="10709" y="19237"/>
                  </a:lnTo>
                  <a:lnTo>
                    <a:pt x="10709" y="19044"/>
                  </a:lnTo>
                  <a:lnTo>
                    <a:pt x="10682" y="19025"/>
                  </a:lnTo>
                  <a:lnTo>
                    <a:pt x="10713" y="19025"/>
                  </a:lnTo>
                  <a:lnTo>
                    <a:pt x="10916" y="10984"/>
                  </a:lnTo>
                  <a:lnTo>
                    <a:pt x="10920" y="10864"/>
                  </a:lnTo>
                  <a:lnTo>
                    <a:pt x="10920" y="11221"/>
                  </a:lnTo>
                  <a:lnTo>
                    <a:pt x="11001" y="11229"/>
                  </a:lnTo>
                  <a:lnTo>
                    <a:pt x="11083" y="11250"/>
                  </a:lnTo>
                  <a:lnTo>
                    <a:pt x="11165" y="11284"/>
                  </a:lnTo>
                  <a:lnTo>
                    <a:pt x="11248" y="11333"/>
                  </a:lnTo>
                  <a:lnTo>
                    <a:pt x="11330" y="11378"/>
                  </a:lnTo>
                  <a:lnTo>
                    <a:pt x="11417" y="11411"/>
                  </a:lnTo>
                  <a:lnTo>
                    <a:pt x="11504" y="11430"/>
                  </a:lnTo>
                  <a:lnTo>
                    <a:pt x="11593" y="11437"/>
                  </a:lnTo>
                  <a:lnTo>
                    <a:pt x="11638" y="11437"/>
                  </a:lnTo>
                  <a:lnTo>
                    <a:pt x="12066" y="11236"/>
                  </a:lnTo>
                  <a:lnTo>
                    <a:pt x="12488" y="10724"/>
                  </a:lnTo>
                  <a:lnTo>
                    <a:pt x="12656" y="9834"/>
                  </a:lnTo>
                  <a:lnTo>
                    <a:pt x="12656" y="9789"/>
                  </a:lnTo>
                  <a:lnTo>
                    <a:pt x="12656" y="9562"/>
                  </a:lnTo>
                  <a:lnTo>
                    <a:pt x="12627" y="9326"/>
                  </a:lnTo>
                  <a:lnTo>
                    <a:pt x="12569" y="9129"/>
                  </a:lnTo>
                  <a:lnTo>
                    <a:pt x="12511" y="8926"/>
                  </a:lnTo>
                  <a:lnTo>
                    <a:pt x="12452" y="8763"/>
                  </a:lnTo>
                  <a:lnTo>
                    <a:pt x="12390" y="8639"/>
                  </a:lnTo>
                  <a:lnTo>
                    <a:pt x="12330" y="8510"/>
                  </a:lnTo>
                  <a:lnTo>
                    <a:pt x="12267" y="8406"/>
                  </a:lnTo>
                  <a:lnTo>
                    <a:pt x="12136" y="8248"/>
                  </a:lnTo>
                  <a:lnTo>
                    <a:pt x="12080" y="8209"/>
                  </a:lnTo>
                  <a:lnTo>
                    <a:pt x="11959" y="8209"/>
                  </a:lnTo>
                  <a:lnTo>
                    <a:pt x="11894" y="8277"/>
                  </a:lnTo>
                  <a:lnTo>
                    <a:pt x="11807" y="8485"/>
                  </a:lnTo>
                  <a:lnTo>
                    <a:pt x="11783" y="8547"/>
                  </a:lnTo>
                  <a:lnTo>
                    <a:pt x="11745" y="8656"/>
                  </a:lnTo>
                  <a:lnTo>
                    <a:pt x="11727" y="8698"/>
                  </a:lnTo>
                  <a:lnTo>
                    <a:pt x="11336" y="9143"/>
                  </a:lnTo>
                  <a:lnTo>
                    <a:pt x="11237" y="9201"/>
                  </a:lnTo>
                  <a:lnTo>
                    <a:pt x="11137" y="9268"/>
                  </a:lnTo>
                  <a:lnTo>
                    <a:pt x="11037" y="9345"/>
                  </a:lnTo>
                  <a:lnTo>
                    <a:pt x="10985" y="9391"/>
                  </a:lnTo>
                  <a:lnTo>
                    <a:pt x="11248" y="4928"/>
                  </a:lnTo>
                  <a:lnTo>
                    <a:pt x="11259" y="4681"/>
                  </a:lnTo>
                  <a:lnTo>
                    <a:pt x="11260" y="4646"/>
                  </a:lnTo>
                  <a:lnTo>
                    <a:pt x="11265" y="4450"/>
                  </a:lnTo>
                  <a:lnTo>
                    <a:pt x="11264" y="3312"/>
                  </a:lnTo>
                  <a:lnTo>
                    <a:pt x="11263" y="3243"/>
                  </a:lnTo>
                  <a:lnTo>
                    <a:pt x="11261" y="3139"/>
                  </a:lnTo>
                  <a:lnTo>
                    <a:pt x="11246" y="2753"/>
                  </a:lnTo>
                  <a:lnTo>
                    <a:pt x="11245" y="2724"/>
                  </a:lnTo>
                  <a:lnTo>
                    <a:pt x="11630" y="2315"/>
                  </a:lnTo>
                  <a:lnTo>
                    <a:pt x="11744" y="2341"/>
                  </a:lnTo>
                  <a:lnTo>
                    <a:pt x="11747" y="2341"/>
                  </a:lnTo>
                  <a:lnTo>
                    <a:pt x="11847" y="2418"/>
                  </a:lnTo>
                  <a:lnTo>
                    <a:pt x="11849" y="2418"/>
                  </a:lnTo>
                  <a:lnTo>
                    <a:pt x="11942" y="2553"/>
                  </a:lnTo>
                  <a:lnTo>
                    <a:pt x="12158" y="4154"/>
                  </a:lnTo>
                  <a:lnTo>
                    <a:pt x="12158" y="4290"/>
                  </a:lnTo>
                  <a:lnTo>
                    <a:pt x="12155" y="4398"/>
                  </a:lnTo>
                  <a:lnTo>
                    <a:pt x="12152" y="4450"/>
                  </a:lnTo>
                  <a:lnTo>
                    <a:pt x="12139" y="4646"/>
                  </a:lnTo>
                  <a:lnTo>
                    <a:pt x="12138" y="4681"/>
                  </a:lnTo>
                  <a:lnTo>
                    <a:pt x="12136" y="4785"/>
                  </a:lnTo>
                  <a:lnTo>
                    <a:pt x="12136" y="4943"/>
                  </a:lnTo>
                  <a:lnTo>
                    <a:pt x="12151" y="5349"/>
                  </a:lnTo>
                  <a:lnTo>
                    <a:pt x="12199" y="5638"/>
                  </a:lnTo>
                  <a:lnTo>
                    <a:pt x="12278" y="5812"/>
                  </a:lnTo>
                  <a:lnTo>
                    <a:pt x="12378" y="5865"/>
                  </a:lnTo>
                  <a:lnTo>
                    <a:pt x="12458" y="5865"/>
                  </a:lnTo>
                  <a:lnTo>
                    <a:pt x="12897" y="5562"/>
                  </a:lnTo>
                  <a:lnTo>
                    <a:pt x="13187" y="4646"/>
                  </a:lnTo>
                  <a:lnTo>
                    <a:pt x="13224" y="4378"/>
                  </a:lnTo>
                  <a:lnTo>
                    <a:pt x="13251" y="4070"/>
                  </a:lnTo>
                  <a:lnTo>
                    <a:pt x="13267" y="3732"/>
                  </a:lnTo>
                  <a:lnTo>
                    <a:pt x="13268" y="3693"/>
                  </a:lnTo>
                  <a:lnTo>
                    <a:pt x="13272" y="3362"/>
                  </a:lnTo>
                  <a:lnTo>
                    <a:pt x="13272" y="3362"/>
                  </a:lnTo>
                </a:path>
                <a:path w="21600" h="21600">
                  <a:moveTo>
                    <a:pt x="17583" y="2333"/>
                  </a:moveTo>
                  <a:lnTo>
                    <a:pt x="17363" y="1091"/>
                  </a:lnTo>
                  <a:lnTo>
                    <a:pt x="17330" y="1091"/>
                  </a:lnTo>
                  <a:lnTo>
                    <a:pt x="16897" y="1477"/>
                  </a:lnTo>
                  <a:lnTo>
                    <a:pt x="16510" y="2041"/>
                  </a:lnTo>
                  <a:lnTo>
                    <a:pt x="16462" y="2271"/>
                  </a:lnTo>
                  <a:lnTo>
                    <a:pt x="16462" y="2805"/>
                  </a:lnTo>
                  <a:lnTo>
                    <a:pt x="16469" y="3001"/>
                  </a:lnTo>
                  <a:lnTo>
                    <a:pt x="16484" y="3154"/>
                  </a:lnTo>
                  <a:lnTo>
                    <a:pt x="16503" y="3213"/>
                  </a:lnTo>
                  <a:lnTo>
                    <a:pt x="16506" y="3241"/>
                  </a:lnTo>
                  <a:lnTo>
                    <a:pt x="16494" y="3241"/>
                  </a:lnTo>
                  <a:lnTo>
                    <a:pt x="16493" y="3682"/>
                  </a:lnTo>
                  <a:lnTo>
                    <a:pt x="16491" y="3780"/>
                  </a:lnTo>
                  <a:lnTo>
                    <a:pt x="16481" y="4116"/>
                  </a:lnTo>
                  <a:lnTo>
                    <a:pt x="16474" y="4290"/>
                  </a:lnTo>
                  <a:lnTo>
                    <a:pt x="16464" y="4468"/>
                  </a:lnTo>
                  <a:lnTo>
                    <a:pt x="16463" y="4491"/>
                  </a:lnTo>
                  <a:lnTo>
                    <a:pt x="16461" y="4528"/>
                  </a:lnTo>
                  <a:lnTo>
                    <a:pt x="16422" y="5630"/>
                  </a:lnTo>
                  <a:lnTo>
                    <a:pt x="16381" y="6789"/>
                  </a:lnTo>
                  <a:lnTo>
                    <a:pt x="16342" y="7958"/>
                  </a:lnTo>
                  <a:lnTo>
                    <a:pt x="16305" y="9092"/>
                  </a:lnTo>
                  <a:lnTo>
                    <a:pt x="16267" y="10236"/>
                  </a:lnTo>
                  <a:lnTo>
                    <a:pt x="16225" y="11383"/>
                  </a:lnTo>
                  <a:lnTo>
                    <a:pt x="16186" y="12369"/>
                  </a:lnTo>
                  <a:lnTo>
                    <a:pt x="16180" y="12533"/>
                  </a:lnTo>
                  <a:lnTo>
                    <a:pt x="16178" y="12580"/>
                  </a:lnTo>
                  <a:lnTo>
                    <a:pt x="16186" y="12369"/>
                  </a:lnTo>
                  <a:lnTo>
                    <a:pt x="16129" y="11734"/>
                  </a:lnTo>
                  <a:lnTo>
                    <a:pt x="15964" y="9849"/>
                  </a:lnTo>
                  <a:lnTo>
                    <a:pt x="15803" y="7942"/>
                  </a:lnTo>
                  <a:lnTo>
                    <a:pt x="15690" y="6583"/>
                  </a:lnTo>
                  <a:lnTo>
                    <a:pt x="15647" y="6056"/>
                  </a:lnTo>
                  <a:lnTo>
                    <a:pt x="15533" y="4638"/>
                  </a:lnTo>
                  <a:lnTo>
                    <a:pt x="15400" y="2991"/>
                  </a:lnTo>
                  <a:lnTo>
                    <a:pt x="15392" y="2857"/>
                  </a:lnTo>
                  <a:lnTo>
                    <a:pt x="15382" y="2718"/>
                  </a:lnTo>
                  <a:lnTo>
                    <a:pt x="15372" y="2575"/>
                  </a:lnTo>
                  <a:lnTo>
                    <a:pt x="15361" y="2419"/>
                  </a:lnTo>
                  <a:lnTo>
                    <a:pt x="15138" y="645"/>
                  </a:lnTo>
                  <a:lnTo>
                    <a:pt x="14714" y="29"/>
                  </a:lnTo>
                  <a:lnTo>
                    <a:pt x="14565" y="44"/>
                  </a:lnTo>
                  <a:lnTo>
                    <a:pt x="14107" y="267"/>
                  </a:lnTo>
                  <a:lnTo>
                    <a:pt x="13689" y="1020"/>
                  </a:lnTo>
                  <a:lnTo>
                    <a:pt x="13572" y="1447"/>
                  </a:lnTo>
                  <a:lnTo>
                    <a:pt x="13648" y="1677"/>
                  </a:lnTo>
                  <a:lnTo>
                    <a:pt x="13661" y="1697"/>
                  </a:lnTo>
                  <a:lnTo>
                    <a:pt x="13716" y="1776"/>
                  </a:lnTo>
                  <a:lnTo>
                    <a:pt x="13836" y="1697"/>
                  </a:lnTo>
                  <a:lnTo>
                    <a:pt x="13894" y="1677"/>
                  </a:lnTo>
                  <a:lnTo>
                    <a:pt x="14019" y="1677"/>
                  </a:lnTo>
                  <a:lnTo>
                    <a:pt x="14064" y="1712"/>
                  </a:lnTo>
                  <a:lnTo>
                    <a:pt x="14068" y="1712"/>
                  </a:lnTo>
                  <a:lnTo>
                    <a:pt x="14107" y="1796"/>
                  </a:lnTo>
                  <a:lnTo>
                    <a:pt x="14145" y="1870"/>
                  </a:lnTo>
                  <a:lnTo>
                    <a:pt x="14174" y="1974"/>
                  </a:lnTo>
                  <a:lnTo>
                    <a:pt x="14217" y="2241"/>
                  </a:lnTo>
                  <a:lnTo>
                    <a:pt x="14232" y="2419"/>
                  </a:lnTo>
                  <a:lnTo>
                    <a:pt x="14232" y="2427"/>
                  </a:lnTo>
                  <a:lnTo>
                    <a:pt x="14250" y="2865"/>
                  </a:lnTo>
                  <a:lnTo>
                    <a:pt x="14254" y="3105"/>
                  </a:lnTo>
                  <a:lnTo>
                    <a:pt x="14254" y="3362"/>
                  </a:lnTo>
                  <a:lnTo>
                    <a:pt x="14251" y="3682"/>
                  </a:lnTo>
                  <a:lnTo>
                    <a:pt x="14243" y="4070"/>
                  </a:lnTo>
                  <a:lnTo>
                    <a:pt x="14230" y="4528"/>
                  </a:lnTo>
                  <a:lnTo>
                    <a:pt x="14211" y="5054"/>
                  </a:lnTo>
                  <a:lnTo>
                    <a:pt x="14343" y="4638"/>
                  </a:lnTo>
                  <a:lnTo>
                    <a:pt x="13730" y="18191"/>
                  </a:lnTo>
                  <a:lnTo>
                    <a:pt x="13709" y="18854"/>
                  </a:lnTo>
                  <a:lnTo>
                    <a:pt x="13708" y="18896"/>
                  </a:lnTo>
                  <a:lnTo>
                    <a:pt x="13700" y="19349"/>
                  </a:lnTo>
                  <a:lnTo>
                    <a:pt x="13699" y="19474"/>
                  </a:lnTo>
                  <a:lnTo>
                    <a:pt x="13698" y="19609"/>
                  </a:lnTo>
                  <a:lnTo>
                    <a:pt x="13698" y="20432"/>
                  </a:lnTo>
                  <a:lnTo>
                    <a:pt x="13704" y="20593"/>
                  </a:lnTo>
                  <a:lnTo>
                    <a:pt x="13705" y="20606"/>
                  </a:lnTo>
                  <a:lnTo>
                    <a:pt x="13717" y="20773"/>
                  </a:lnTo>
                  <a:lnTo>
                    <a:pt x="13744" y="21101"/>
                  </a:lnTo>
                  <a:lnTo>
                    <a:pt x="13787" y="21339"/>
                  </a:lnTo>
                  <a:lnTo>
                    <a:pt x="13845" y="21483"/>
                  </a:lnTo>
                  <a:lnTo>
                    <a:pt x="13919" y="21531"/>
                  </a:lnTo>
                  <a:lnTo>
                    <a:pt x="13966" y="21531"/>
                  </a:lnTo>
                  <a:lnTo>
                    <a:pt x="14433" y="21137"/>
                  </a:lnTo>
                  <a:lnTo>
                    <a:pt x="14820" y="20301"/>
                  </a:lnTo>
                  <a:lnTo>
                    <a:pt x="14820" y="19989"/>
                  </a:lnTo>
                  <a:lnTo>
                    <a:pt x="14822" y="19903"/>
                  </a:lnTo>
                  <a:lnTo>
                    <a:pt x="14829" y="19680"/>
                  </a:lnTo>
                  <a:lnTo>
                    <a:pt x="14820" y="19552"/>
                  </a:lnTo>
                  <a:lnTo>
                    <a:pt x="14798" y="19415"/>
                  </a:lnTo>
                  <a:lnTo>
                    <a:pt x="14797" y="19408"/>
                  </a:lnTo>
                  <a:lnTo>
                    <a:pt x="14798" y="19082"/>
                  </a:lnTo>
                  <a:lnTo>
                    <a:pt x="14800" y="18854"/>
                  </a:lnTo>
                  <a:lnTo>
                    <a:pt x="14801" y="18780"/>
                  </a:lnTo>
                  <a:lnTo>
                    <a:pt x="14810" y="18265"/>
                  </a:lnTo>
                  <a:lnTo>
                    <a:pt x="14817" y="17983"/>
                  </a:lnTo>
                  <a:lnTo>
                    <a:pt x="14825" y="17716"/>
                  </a:lnTo>
                  <a:lnTo>
                    <a:pt x="14881" y="16439"/>
                  </a:lnTo>
                  <a:lnTo>
                    <a:pt x="14930" y="15161"/>
                  </a:lnTo>
                  <a:lnTo>
                    <a:pt x="14974" y="13882"/>
                  </a:lnTo>
                  <a:lnTo>
                    <a:pt x="15012" y="12580"/>
                  </a:lnTo>
                  <a:lnTo>
                    <a:pt x="15014" y="12533"/>
                  </a:lnTo>
                  <a:lnTo>
                    <a:pt x="15043" y="11319"/>
                  </a:lnTo>
                  <a:lnTo>
                    <a:pt x="15044" y="11241"/>
                  </a:lnTo>
                  <a:lnTo>
                    <a:pt x="15064" y="10078"/>
                  </a:lnTo>
                  <a:lnTo>
                    <a:pt x="15097" y="10602"/>
                  </a:lnTo>
                  <a:lnTo>
                    <a:pt x="15139" y="11241"/>
                  </a:lnTo>
                  <a:lnTo>
                    <a:pt x="15280" y="13265"/>
                  </a:lnTo>
                  <a:lnTo>
                    <a:pt x="15440" y="15350"/>
                  </a:lnTo>
                  <a:lnTo>
                    <a:pt x="15612" y="17322"/>
                  </a:lnTo>
                  <a:lnTo>
                    <a:pt x="15795" y="19082"/>
                  </a:lnTo>
                  <a:lnTo>
                    <a:pt x="15988" y="20496"/>
                  </a:lnTo>
                  <a:lnTo>
                    <a:pt x="16392" y="21531"/>
                  </a:lnTo>
                  <a:lnTo>
                    <a:pt x="16459" y="21560"/>
                  </a:lnTo>
                  <a:lnTo>
                    <a:pt x="16505" y="21560"/>
                  </a:lnTo>
                  <a:lnTo>
                    <a:pt x="17001" y="20956"/>
                  </a:lnTo>
                  <a:lnTo>
                    <a:pt x="17489" y="19579"/>
                  </a:lnTo>
                  <a:lnTo>
                    <a:pt x="17312" y="19567"/>
                  </a:lnTo>
                  <a:lnTo>
                    <a:pt x="17180" y="19532"/>
                  </a:lnTo>
                  <a:lnTo>
                    <a:pt x="17094" y="19474"/>
                  </a:lnTo>
                  <a:lnTo>
                    <a:pt x="17054" y="19393"/>
                  </a:lnTo>
                  <a:lnTo>
                    <a:pt x="17031" y="19269"/>
                  </a:lnTo>
                  <a:lnTo>
                    <a:pt x="17020" y="19103"/>
                  </a:lnTo>
                  <a:lnTo>
                    <a:pt x="17020" y="18896"/>
                  </a:lnTo>
                  <a:lnTo>
                    <a:pt x="17213" y="13760"/>
                  </a:lnTo>
                  <a:lnTo>
                    <a:pt x="17549" y="4824"/>
                  </a:lnTo>
                  <a:lnTo>
                    <a:pt x="17565" y="4409"/>
                  </a:lnTo>
                  <a:lnTo>
                    <a:pt x="17538" y="4491"/>
                  </a:lnTo>
                  <a:lnTo>
                    <a:pt x="17539" y="4409"/>
                  </a:lnTo>
                  <a:lnTo>
                    <a:pt x="17546" y="4169"/>
                  </a:lnTo>
                  <a:lnTo>
                    <a:pt x="17576" y="3560"/>
                  </a:lnTo>
                  <a:lnTo>
                    <a:pt x="17583" y="3241"/>
                  </a:lnTo>
                  <a:lnTo>
                    <a:pt x="17583" y="2333"/>
                  </a:lnTo>
                  <a:lnTo>
                    <a:pt x="17583" y="2333"/>
                  </a:lnTo>
                </a:path>
                <a:path w="21600" h="21600">
                  <a:moveTo>
                    <a:pt x="21599" y="2055"/>
                  </a:moveTo>
                  <a:lnTo>
                    <a:pt x="21443" y="1106"/>
                  </a:lnTo>
                  <a:lnTo>
                    <a:pt x="21438" y="1085"/>
                  </a:lnTo>
                  <a:lnTo>
                    <a:pt x="21389" y="868"/>
                  </a:lnTo>
                  <a:lnTo>
                    <a:pt x="21325" y="680"/>
                  </a:lnTo>
                  <a:lnTo>
                    <a:pt x="21251" y="541"/>
                  </a:lnTo>
                  <a:lnTo>
                    <a:pt x="21176" y="398"/>
                  </a:lnTo>
                  <a:lnTo>
                    <a:pt x="20702" y="39"/>
                  </a:lnTo>
                  <a:lnTo>
                    <a:pt x="20628" y="29"/>
                  </a:lnTo>
                  <a:lnTo>
                    <a:pt x="20485" y="29"/>
                  </a:lnTo>
                  <a:lnTo>
                    <a:pt x="20415" y="57"/>
                  </a:lnTo>
                  <a:lnTo>
                    <a:pt x="20350" y="111"/>
                  </a:lnTo>
                  <a:lnTo>
                    <a:pt x="20285" y="161"/>
                  </a:lnTo>
                  <a:lnTo>
                    <a:pt x="20223" y="205"/>
                  </a:lnTo>
                  <a:lnTo>
                    <a:pt x="20161" y="245"/>
                  </a:lnTo>
                  <a:lnTo>
                    <a:pt x="20093" y="294"/>
                  </a:lnTo>
                  <a:lnTo>
                    <a:pt x="20028" y="358"/>
                  </a:lnTo>
                  <a:lnTo>
                    <a:pt x="19902" y="517"/>
                  </a:lnTo>
                  <a:lnTo>
                    <a:pt x="19841" y="588"/>
                  </a:lnTo>
                  <a:lnTo>
                    <a:pt x="19415" y="934"/>
                  </a:lnTo>
                  <a:lnTo>
                    <a:pt x="18908" y="1085"/>
                  </a:lnTo>
                  <a:lnTo>
                    <a:pt x="18616" y="1085"/>
                  </a:lnTo>
                  <a:lnTo>
                    <a:pt x="18474" y="1066"/>
                  </a:lnTo>
                  <a:lnTo>
                    <a:pt x="18400" y="1027"/>
                  </a:lnTo>
                  <a:lnTo>
                    <a:pt x="18327" y="957"/>
                  </a:lnTo>
                  <a:lnTo>
                    <a:pt x="18297" y="917"/>
                  </a:lnTo>
                  <a:lnTo>
                    <a:pt x="18266" y="883"/>
                  </a:lnTo>
                  <a:lnTo>
                    <a:pt x="18234" y="853"/>
                  </a:lnTo>
                  <a:lnTo>
                    <a:pt x="18204" y="819"/>
                  </a:lnTo>
                  <a:lnTo>
                    <a:pt x="18175" y="784"/>
                  </a:lnTo>
                  <a:lnTo>
                    <a:pt x="18148" y="749"/>
                  </a:lnTo>
                  <a:lnTo>
                    <a:pt x="18110" y="705"/>
                  </a:lnTo>
                  <a:lnTo>
                    <a:pt x="18073" y="670"/>
                  </a:lnTo>
                  <a:lnTo>
                    <a:pt x="18000" y="621"/>
                  </a:lnTo>
                  <a:lnTo>
                    <a:pt x="17966" y="609"/>
                  </a:lnTo>
                  <a:lnTo>
                    <a:pt x="17842" y="609"/>
                  </a:lnTo>
                  <a:lnTo>
                    <a:pt x="17658" y="1803"/>
                  </a:lnTo>
                  <a:lnTo>
                    <a:pt x="17658" y="2055"/>
                  </a:lnTo>
                  <a:lnTo>
                    <a:pt x="17942" y="3586"/>
                  </a:lnTo>
                  <a:lnTo>
                    <a:pt x="18234" y="3807"/>
                  </a:lnTo>
                  <a:lnTo>
                    <a:pt x="18353" y="3793"/>
                  </a:lnTo>
                  <a:lnTo>
                    <a:pt x="18771" y="3498"/>
                  </a:lnTo>
                  <a:lnTo>
                    <a:pt x="18978" y="3255"/>
                  </a:lnTo>
                  <a:lnTo>
                    <a:pt x="19053" y="3181"/>
                  </a:lnTo>
                  <a:lnTo>
                    <a:pt x="19082" y="3158"/>
                  </a:lnTo>
                  <a:lnTo>
                    <a:pt x="19081" y="3181"/>
                  </a:lnTo>
                  <a:lnTo>
                    <a:pt x="18440" y="18109"/>
                  </a:lnTo>
                  <a:lnTo>
                    <a:pt x="18434" y="18277"/>
                  </a:lnTo>
                  <a:lnTo>
                    <a:pt x="18429" y="18433"/>
                  </a:lnTo>
                  <a:lnTo>
                    <a:pt x="18424" y="18720"/>
                  </a:lnTo>
                  <a:lnTo>
                    <a:pt x="18424" y="19123"/>
                  </a:lnTo>
                  <a:lnTo>
                    <a:pt x="18430" y="19534"/>
                  </a:lnTo>
                  <a:lnTo>
                    <a:pt x="18610" y="21160"/>
                  </a:lnTo>
                  <a:lnTo>
                    <a:pt x="18968" y="21590"/>
                  </a:lnTo>
                  <a:lnTo>
                    <a:pt x="19070" y="21566"/>
                  </a:lnTo>
                  <a:lnTo>
                    <a:pt x="19478" y="20965"/>
                  </a:lnTo>
                  <a:lnTo>
                    <a:pt x="19995" y="19579"/>
                  </a:lnTo>
                  <a:lnTo>
                    <a:pt x="19805" y="19568"/>
                  </a:lnTo>
                  <a:lnTo>
                    <a:pt x="19656" y="19534"/>
                  </a:lnTo>
                  <a:lnTo>
                    <a:pt x="19661" y="19534"/>
                  </a:lnTo>
                  <a:lnTo>
                    <a:pt x="19573" y="19483"/>
                  </a:lnTo>
                  <a:lnTo>
                    <a:pt x="19531" y="19408"/>
                  </a:lnTo>
                  <a:lnTo>
                    <a:pt x="19510" y="19294"/>
                  </a:lnTo>
                  <a:lnTo>
                    <a:pt x="19499" y="19123"/>
                  </a:lnTo>
                  <a:lnTo>
                    <a:pt x="19499" y="18896"/>
                  </a:lnTo>
                  <a:lnTo>
                    <a:pt x="20001" y="2798"/>
                  </a:lnTo>
                  <a:lnTo>
                    <a:pt x="20002" y="2775"/>
                  </a:lnTo>
                  <a:lnTo>
                    <a:pt x="20027" y="1951"/>
                  </a:lnTo>
                  <a:lnTo>
                    <a:pt x="20027" y="2286"/>
                  </a:lnTo>
                  <a:lnTo>
                    <a:pt x="20059" y="2286"/>
                  </a:lnTo>
                  <a:lnTo>
                    <a:pt x="20089" y="2276"/>
                  </a:lnTo>
                  <a:lnTo>
                    <a:pt x="20151" y="2236"/>
                  </a:lnTo>
                  <a:lnTo>
                    <a:pt x="20177" y="2226"/>
                  </a:lnTo>
                  <a:lnTo>
                    <a:pt x="20261" y="2226"/>
                  </a:lnTo>
                  <a:lnTo>
                    <a:pt x="20312" y="2253"/>
                  </a:lnTo>
                  <a:lnTo>
                    <a:pt x="20350" y="2308"/>
                  </a:lnTo>
                  <a:lnTo>
                    <a:pt x="20388" y="2362"/>
                  </a:lnTo>
                  <a:lnTo>
                    <a:pt x="20423" y="2442"/>
                  </a:lnTo>
                  <a:lnTo>
                    <a:pt x="20453" y="2546"/>
                  </a:lnTo>
                  <a:lnTo>
                    <a:pt x="20483" y="2644"/>
                  </a:lnTo>
                  <a:lnTo>
                    <a:pt x="20514" y="2775"/>
                  </a:lnTo>
                  <a:lnTo>
                    <a:pt x="20546" y="2939"/>
                  </a:lnTo>
                  <a:lnTo>
                    <a:pt x="20577" y="3097"/>
                  </a:lnTo>
                  <a:lnTo>
                    <a:pt x="20613" y="3290"/>
                  </a:lnTo>
                  <a:lnTo>
                    <a:pt x="20655" y="3518"/>
                  </a:lnTo>
                  <a:lnTo>
                    <a:pt x="20700" y="3731"/>
                  </a:lnTo>
                  <a:lnTo>
                    <a:pt x="20774" y="3837"/>
                  </a:lnTo>
                  <a:lnTo>
                    <a:pt x="20919" y="3837"/>
                  </a:lnTo>
                  <a:lnTo>
                    <a:pt x="20983" y="3807"/>
                  </a:lnTo>
                  <a:lnTo>
                    <a:pt x="20981" y="3807"/>
                  </a:lnTo>
                  <a:lnTo>
                    <a:pt x="21124" y="3701"/>
                  </a:lnTo>
                  <a:lnTo>
                    <a:pt x="21564" y="2869"/>
                  </a:lnTo>
                  <a:lnTo>
                    <a:pt x="21599" y="2605"/>
                  </a:lnTo>
                  <a:lnTo>
                    <a:pt x="21599" y="2226"/>
                  </a:lnTo>
                  <a:lnTo>
                    <a:pt x="21599" y="2055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</p:grpSp>
      <p:pic>
        <p:nvPicPr>
          <p:cNvPr id="10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222500" y="8623300"/>
            <a:ext cx="101599" cy="23706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9" name="文本框"/>
          <p:cNvSpPr>
            <a:spLocks noGrp="1"/>
          </p:cNvSpPr>
          <p:nvPr>
            <p:ph type="title"/>
          </p:nvPr>
        </p:nvSpPr>
        <p:spPr>
          <a:xfrm rot="0">
            <a:off x="2374900" y="3048000"/>
            <a:ext cx="5715000" cy="32715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302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51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altLang="zh-CN" sz="4300" b="0" i="1" u="none" strike="noStrike" kern="0" cap="none" spc="-2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My</a:t>
            </a:r>
            <a:r>
              <a:rPr lang="en-US" altLang="zh-CN" sz="4300" b="0" i="1" u="none" strike="noStrike" kern="0" cap="none" spc="-3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portfolio</a:t>
            </a:r>
            <a:r>
              <a:rPr lang="en-US" altLang="zh-CN" sz="4300" b="0" i="1" u="none" strike="noStrike" kern="0" cap="none" spc="-2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300" b="0" i="1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is</a:t>
            </a:r>
            <a:r>
              <a:rPr lang="en-US" altLang="zh-CN" sz="4300" b="0" i="1" u="none" strike="noStrike" kern="0" cap="none" spc="-2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300" b="0" i="1" u="none" strike="noStrike" kern="0" cap="none" spc="-4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300" b="0" i="1" u="none" strike="noStrike" kern="0" cap="none" spc="-3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300" b="0" i="1" u="none" strike="noStrike" kern="0" cap="none" spc="-4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personal </a:t>
            </a:r>
            <a:r>
              <a:rPr lang="en-US" altLang="zh-CN" sz="4300" b="0" i="1" u="none" strike="noStrike" kern="0" cap="none" spc="-49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website</a:t>
            </a:r>
            <a:r>
              <a:rPr lang="en-US" altLang="zh-CN" sz="4300" b="0" i="1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300" b="0" i="1" u="none" strike="noStrike" kern="0" cap="none" spc="-35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that</a:t>
            </a:r>
            <a:r>
              <a:rPr lang="en-US" altLang="zh-CN" sz="4300" b="0" i="1" u="none" strike="noStrike" kern="0" cap="none" spc="-29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300" b="0" i="1" u="none" strike="noStrike" kern="0" cap="none" spc="-409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showcases</a:t>
            </a:r>
            <a:r>
              <a:rPr lang="en-US" altLang="zh-CN" sz="4300" b="0" i="1" u="none" strike="noStrike" kern="0" cap="none" spc="-39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300" b="0" i="1" u="none" strike="noStrike" kern="0" cap="none" spc="-55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my </a:t>
            </a:r>
            <a:r>
              <a:rPr lang="en-US" altLang="zh-CN" sz="4300" b="0" i="1" u="none" strike="noStrike" kern="0" cap="none" spc="-1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skills,</a:t>
            </a:r>
            <a:r>
              <a:rPr lang="en-US" altLang="zh-CN" sz="4300" b="0" i="1" u="none" strike="noStrike" kern="0" cap="none" spc="-3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300" b="0" i="1" u="none" strike="noStrike" kern="0" cap="none" spc="-3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projects,</a:t>
            </a:r>
            <a:r>
              <a:rPr lang="en-US" altLang="zh-CN" sz="4300" b="0" i="1" u="none" strike="noStrike" kern="0" cap="none" spc="-2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300" b="0" i="1" u="none" strike="noStrike" kern="0" cap="none" spc="-5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4300" b="0" i="1" u="none" strike="noStrike" kern="0" cap="none" spc="-20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300" b="0" i="1" u="none" strike="noStrike" kern="0" cap="none" spc="-4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contact </a:t>
            </a:r>
            <a:r>
              <a:rPr lang="en-US" altLang="zh-CN" sz="4300" b="0" i="1" u="none" strike="noStrike" kern="0" cap="none" spc="-40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details</a:t>
            </a:r>
            <a:r>
              <a:rPr lang="en-US" altLang="zh-CN" sz="4300" b="0" i="1" u="none" strike="noStrike" kern="0" cap="none" spc="-39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300" b="0" i="1" u="none" strike="noStrike" kern="0" cap="none" spc="-4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300" b="0" i="1" u="none" strike="noStrike" kern="0" cap="none" spc="-35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300" b="0" i="1" u="none" strike="noStrike" kern="0" cap="none" spc="-4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300" b="0" i="1" u="none" strike="noStrike" kern="0" cap="none" spc="-3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300" b="0" i="1" u="none" strike="noStrike" kern="0" cap="none" spc="-4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clean</a:t>
            </a:r>
            <a:r>
              <a:rPr lang="en-US" altLang="zh-CN" sz="4300" b="0" i="1" u="none" strike="noStrike" kern="0" cap="none" spc="-3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300" b="0" i="1" u="none" strike="noStrike" kern="0" cap="none" spc="-5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 </a:t>
            </a:r>
            <a:r>
              <a:rPr lang="en-US" altLang="zh-CN" sz="4300" b="0" i="1" u="none" strike="noStrike" kern="0" cap="none" spc="-3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structured</a:t>
            </a:r>
            <a:r>
              <a:rPr lang="en-US" altLang="zh-CN" sz="4300" b="0" i="1" u="none" strike="noStrike" kern="0" cap="none" spc="-3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300" b="0" i="1" u="none" strike="noStrike" kern="0" cap="none" spc="-4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layout</a:t>
            </a:r>
            <a:endParaRPr lang="zh-CN" altLang="en-US" sz="4300" b="0" i="1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文本框"/>
          <p:cNvSpPr>
            <a:spLocks noGrp="1"/>
          </p:cNvSpPr>
          <p:nvPr>
            <p:ph type="sldNum" idx="7"/>
          </p:nvPr>
        </p:nvSpPr>
        <p:spPr>
          <a:xfrm rot="0">
            <a:off x="15036800" y="8645525"/>
            <a:ext cx="254634" cy="193674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39700" indent="0" algn="l">
              <a:lnSpc>
                <a:spcPts val="1525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500" b="0" i="1" u="none" strike="noStrike" kern="0" cap="none" spc="-50" baseline="0">
                <a:solidFill>
                  <a:srgbClr val="2D93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4</a:t>
            </a:fld>
            <a:endParaRPr lang="zh-CN" altLang="en-US" sz="1500" b="0" i="1" u="none" strike="noStrike" kern="0" cap="none" spc="-50" baseline="0">
              <a:solidFill>
                <a:srgbClr val="2D936A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9864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曲线"/>
          <p:cNvSpPr>
            <a:spLocks/>
          </p:cNvSpPr>
          <p:nvPr/>
        </p:nvSpPr>
        <p:spPr>
          <a:xfrm rot="0">
            <a:off x="12471589" y="7150209"/>
            <a:ext cx="610234" cy="6102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41AF50"/>
          </a:solidFill>
          <a:ln cmpd="sng" cap="flat">
            <a:noFill/>
            <a:prstDash val="solid"/>
            <a:miter/>
          </a:ln>
        </p:spPr>
      </p:sp>
      <p:grpSp>
        <p:nvGrpSpPr>
          <p:cNvPr id="114" name="组合"/>
          <p:cNvGrpSpPr>
            <a:grpSpLocks/>
          </p:cNvGrpSpPr>
          <p:nvPr/>
        </p:nvGrpSpPr>
        <p:grpSpPr>
          <a:xfrm>
            <a:off x="11544300" y="3530600"/>
            <a:ext cx="4711700" cy="5079999"/>
            <a:chOff x="11544300" y="3530600"/>
            <a:chExt cx="4711700" cy="5079999"/>
          </a:xfrm>
        </p:grpSpPr>
        <p:sp>
          <p:nvSpPr>
            <p:cNvPr id="112" name="曲线"/>
            <p:cNvSpPr>
              <a:spLocks/>
            </p:cNvSpPr>
            <p:nvPr/>
          </p:nvSpPr>
          <p:spPr>
            <a:xfrm rot="0">
              <a:off x="12471589" y="7861419"/>
              <a:ext cx="241300" cy="2413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21600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2D936A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1544300" y="3530600"/>
              <a:ext cx="4711700" cy="50799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5" name="曲线"/>
          <p:cNvSpPr>
            <a:spLocks/>
          </p:cNvSpPr>
          <p:nvPr/>
        </p:nvSpPr>
        <p:spPr>
          <a:xfrm rot="0">
            <a:off x="8928235" y="2260634"/>
            <a:ext cx="419100" cy="4324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568"/>
                </a:moveTo>
                <a:lnTo>
                  <a:pt x="0" y="21568"/>
                </a:lnTo>
                <a:lnTo>
                  <a:pt x="0" y="0"/>
                </a:lnTo>
                <a:lnTo>
                  <a:pt x="21600" y="0"/>
                </a:lnTo>
                <a:lnTo>
                  <a:pt x="21600" y="21568"/>
                </a:lnTo>
                <a:close/>
              </a:path>
            </a:pathLst>
          </a:custGeom>
          <a:solidFill>
            <a:srgbClr val="2D82C2"/>
          </a:solidFill>
          <a:ln cmpd="sng" cap="flat">
            <a:noFill/>
            <a:prstDash val="solid"/>
            <a:miter/>
          </a:ln>
        </p:spPr>
      </p:sp>
      <p:grpSp>
        <p:nvGrpSpPr>
          <p:cNvPr id="118" name="组合"/>
          <p:cNvGrpSpPr>
            <a:grpSpLocks/>
          </p:cNvGrpSpPr>
          <p:nvPr/>
        </p:nvGrpSpPr>
        <p:grpSpPr>
          <a:xfrm>
            <a:off x="1044680" y="1252595"/>
            <a:ext cx="1578297" cy="652498"/>
            <a:chOff x="1044680" y="1252595"/>
            <a:chExt cx="1578297" cy="652498"/>
          </a:xfrm>
        </p:grpSpPr>
        <p:sp>
          <p:nvSpPr>
            <p:cNvPr id="116" name="曲线"/>
            <p:cNvSpPr>
              <a:spLocks/>
            </p:cNvSpPr>
            <p:nvPr/>
          </p:nvSpPr>
          <p:spPr>
            <a:xfrm rot="0">
              <a:off x="1044680" y="1252595"/>
              <a:ext cx="352425" cy="51307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30" y="1750"/>
                  </a:moveTo>
                  <a:lnTo>
                    <a:pt x="510" y="1671"/>
                  </a:lnTo>
                  <a:lnTo>
                    <a:pt x="435" y="1651"/>
                  </a:lnTo>
                  <a:lnTo>
                    <a:pt x="0" y="1421"/>
                  </a:lnTo>
                  <a:lnTo>
                    <a:pt x="654" y="992"/>
                  </a:lnTo>
                  <a:lnTo>
                    <a:pt x="3000" y="238"/>
                  </a:lnTo>
                  <a:lnTo>
                    <a:pt x="5593" y="14"/>
                  </a:lnTo>
                  <a:lnTo>
                    <a:pt x="6434" y="0"/>
                  </a:lnTo>
                  <a:lnTo>
                    <a:pt x="6770" y="14"/>
                  </a:lnTo>
                  <a:lnTo>
                    <a:pt x="6901" y="14"/>
                  </a:lnTo>
                  <a:lnTo>
                    <a:pt x="8982" y="796"/>
                  </a:lnTo>
                  <a:lnTo>
                    <a:pt x="9309" y="1059"/>
                  </a:lnTo>
                  <a:lnTo>
                    <a:pt x="8893" y="1235"/>
                  </a:lnTo>
                  <a:lnTo>
                    <a:pt x="9174" y="1510"/>
                  </a:lnTo>
                  <a:lnTo>
                    <a:pt x="19663" y="1510"/>
                  </a:lnTo>
                  <a:lnTo>
                    <a:pt x="19844" y="1651"/>
                  </a:lnTo>
                  <a:lnTo>
                    <a:pt x="1848" y="1651"/>
                  </a:lnTo>
                  <a:lnTo>
                    <a:pt x="1516" y="1671"/>
                  </a:lnTo>
                  <a:lnTo>
                    <a:pt x="830" y="1750"/>
                  </a:lnTo>
                  <a:lnTo>
                    <a:pt x="830" y="1750"/>
                  </a:lnTo>
                </a:path>
                <a:path w="21600" h="21600">
                  <a:moveTo>
                    <a:pt x="15378" y="14"/>
                  </a:moveTo>
                  <a:lnTo>
                    <a:pt x="14385" y="14"/>
                  </a:lnTo>
                  <a:lnTo>
                    <a:pt x="14991" y="0"/>
                  </a:lnTo>
                  <a:lnTo>
                    <a:pt x="15378" y="14"/>
                  </a:lnTo>
                  <a:lnTo>
                    <a:pt x="15378" y="14"/>
                  </a:lnTo>
                </a:path>
                <a:path w="21600" h="21600">
                  <a:moveTo>
                    <a:pt x="19663" y="1510"/>
                  </a:moveTo>
                  <a:lnTo>
                    <a:pt x="9174" y="1510"/>
                  </a:lnTo>
                  <a:lnTo>
                    <a:pt x="9586" y="1324"/>
                  </a:lnTo>
                  <a:lnTo>
                    <a:pt x="9309" y="1059"/>
                  </a:lnTo>
                  <a:lnTo>
                    <a:pt x="11817" y="312"/>
                  </a:lnTo>
                  <a:lnTo>
                    <a:pt x="14258" y="14"/>
                  </a:lnTo>
                  <a:lnTo>
                    <a:pt x="15567" y="14"/>
                  </a:lnTo>
                  <a:lnTo>
                    <a:pt x="18098" y="625"/>
                  </a:lnTo>
                  <a:lnTo>
                    <a:pt x="19605" y="1465"/>
                  </a:lnTo>
                  <a:lnTo>
                    <a:pt x="19663" y="1510"/>
                  </a:lnTo>
                  <a:lnTo>
                    <a:pt x="19663" y="1510"/>
                  </a:lnTo>
                </a:path>
                <a:path w="21600" h="21600">
                  <a:moveTo>
                    <a:pt x="9174" y="1510"/>
                  </a:moveTo>
                  <a:lnTo>
                    <a:pt x="8893" y="1235"/>
                  </a:lnTo>
                  <a:lnTo>
                    <a:pt x="9309" y="1059"/>
                  </a:lnTo>
                  <a:lnTo>
                    <a:pt x="9586" y="1324"/>
                  </a:lnTo>
                  <a:lnTo>
                    <a:pt x="9174" y="1510"/>
                  </a:lnTo>
                  <a:lnTo>
                    <a:pt x="9174" y="1510"/>
                  </a:lnTo>
                </a:path>
                <a:path w="21600" h="21600">
                  <a:moveTo>
                    <a:pt x="3942" y="21584"/>
                  </a:moveTo>
                  <a:lnTo>
                    <a:pt x="1473" y="20780"/>
                  </a:lnTo>
                  <a:lnTo>
                    <a:pt x="819" y="19002"/>
                  </a:lnTo>
                  <a:lnTo>
                    <a:pt x="819" y="18645"/>
                  </a:lnTo>
                  <a:lnTo>
                    <a:pt x="848" y="18377"/>
                  </a:lnTo>
                  <a:lnTo>
                    <a:pt x="873" y="18236"/>
                  </a:lnTo>
                  <a:lnTo>
                    <a:pt x="909" y="18087"/>
                  </a:lnTo>
                  <a:lnTo>
                    <a:pt x="3791" y="4575"/>
                  </a:lnTo>
                  <a:lnTo>
                    <a:pt x="3856" y="4357"/>
                  </a:lnTo>
                  <a:lnTo>
                    <a:pt x="3899" y="4149"/>
                  </a:lnTo>
                  <a:lnTo>
                    <a:pt x="3915" y="4002"/>
                  </a:lnTo>
                  <a:lnTo>
                    <a:pt x="3921" y="3950"/>
                  </a:lnTo>
                  <a:lnTo>
                    <a:pt x="3942" y="3805"/>
                  </a:lnTo>
                  <a:lnTo>
                    <a:pt x="3949" y="3752"/>
                  </a:lnTo>
                  <a:lnTo>
                    <a:pt x="3964" y="3548"/>
                  </a:lnTo>
                  <a:lnTo>
                    <a:pt x="3962" y="3303"/>
                  </a:lnTo>
                  <a:lnTo>
                    <a:pt x="3114" y="1765"/>
                  </a:lnTo>
                  <a:lnTo>
                    <a:pt x="2166" y="1651"/>
                  </a:lnTo>
                  <a:lnTo>
                    <a:pt x="19844" y="1651"/>
                  </a:lnTo>
                  <a:lnTo>
                    <a:pt x="20036" y="1801"/>
                  </a:lnTo>
                  <a:lnTo>
                    <a:pt x="20420" y="2161"/>
                  </a:lnTo>
                  <a:lnTo>
                    <a:pt x="20652" y="2425"/>
                  </a:lnTo>
                  <a:lnTo>
                    <a:pt x="9456" y="2425"/>
                  </a:lnTo>
                  <a:lnTo>
                    <a:pt x="9690" y="2733"/>
                  </a:lnTo>
                  <a:lnTo>
                    <a:pt x="10001" y="2733"/>
                  </a:lnTo>
                  <a:lnTo>
                    <a:pt x="10145" y="3100"/>
                  </a:lnTo>
                  <a:lnTo>
                    <a:pt x="10181" y="3303"/>
                  </a:lnTo>
                  <a:lnTo>
                    <a:pt x="10179" y="3805"/>
                  </a:lnTo>
                  <a:lnTo>
                    <a:pt x="10170" y="3950"/>
                  </a:lnTo>
                  <a:lnTo>
                    <a:pt x="10167" y="4002"/>
                  </a:lnTo>
                  <a:lnTo>
                    <a:pt x="8246" y="10532"/>
                  </a:lnTo>
                  <a:lnTo>
                    <a:pt x="7918" y="10632"/>
                  </a:lnTo>
                  <a:lnTo>
                    <a:pt x="8109" y="10953"/>
                  </a:lnTo>
                  <a:lnTo>
                    <a:pt x="8113" y="10959"/>
                  </a:lnTo>
                  <a:lnTo>
                    <a:pt x="14584" y="10959"/>
                  </a:lnTo>
                  <a:lnTo>
                    <a:pt x="13482" y="11324"/>
                  </a:lnTo>
                  <a:lnTo>
                    <a:pt x="12326" y="11643"/>
                  </a:lnTo>
                  <a:lnTo>
                    <a:pt x="11171" y="11904"/>
                  </a:lnTo>
                  <a:lnTo>
                    <a:pt x="10919" y="11949"/>
                  </a:lnTo>
                  <a:lnTo>
                    <a:pt x="7939" y="11949"/>
                  </a:lnTo>
                  <a:lnTo>
                    <a:pt x="6965" y="18982"/>
                  </a:lnTo>
                  <a:lnTo>
                    <a:pt x="6791" y="18982"/>
                  </a:lnTo>
                  <a:lnTo>
                    <a:pt x="6943" y="19002"/>
                  </a:lnTo>
                  <a:lnTo>
                    <a:pt x="6943" y="19185"/>
                  </a:lnTo>
                  <a:lnTo>
                    <a:pt x="9943" y="19560"/>
                  </a:lnTo>
                  <a:lnTo>
                    <a:pt x="8736" y="20137"/>
                  </a:lnTo>
                  <a:lnTo>
                    <a:pt x="6228" y="21204"/>
                  </a:lnTo>
                  <a:lnTo>
                    <a:pt x="4528" y="21560"/>
                  </a:lnTo>
                  <a:lnTo>
                    <a:pt x="3942" y="21584"/>
                  </a:lnTo>
                  <a:lnTo>
                    <a:pt x="3942" y="21584"/>
                  </a:lnTo>
                </a:path>
                <a:path w="21600" h="21600">
                  <a:moveTo>
                    <a:pt x="9708" y="2733"/>
                  </a:moveTo>
                  <a:lnTo>
                    <a:pt x="9690" y="2733"/>
                  </a:lnTo>
                  <a:lnTo>
                    <a:pt x="9456" y="2425"/>
                  </a:lnTo>
                  <a:lnTo>
                    <a:pt x="9965" y="2425"/>
                  </a:lnTo>
                  <a:lnTo>
                    <a:pt x="9970" y="2594"/>
                  </a:lnTo>
                  <a:lnTo>
                    <a:pt x="9978" y="2628"/>
                  </a:lnTo>
                  <a:lnTo>
                    <a:pt x="9979" y="2635"/>
                  </a:lnTo>
                  <a:lnTo>
                    <a:pt x="9708" y="2733"/>
                  </a:lnTo>
                  <a:lnTo>
                    <a:pt x="9708" y="2733"/>
                  </a:lnTo>
                </a:path>
                <a:path w="21600" h="21600">
                  <a:moveTo>
                    <a:pt x="9979" y="2635"/>
                  </a:moveTo>
                  <a:lnTo>
                    <a:pt x="9978" y="2628"/>
                  </a:lnTo>
                  <a:lnTo>
                    <a:pt x="9970" y="2594"/>
                  </a:lnTo>
                  <a:lnTo>
                    <a:pt x="9965" y="2425"/>
                  </a:lnTo>
                  <a:lnTo>
                    <a:pt x="20652" y="2425"/>
                  </a:lnTo>
                  <a:lnTo>
                    <a:pt x="20671" y="2447"/>
                  </a:lnTo>
                  <a:lnTo>
                    <a:pt x="11340" y="2447"/>
                  </a:lnTo>
                  <a:lnTo>
                    <a:pt x="10987" y="2470"/>
                  </a:lnTo>
                  <a:lnTo>
                    <a:pt x="10647" y="2514"/>
                  </a:lnTo>
                  <a:lnTo>
                    <a:pt x="10315" y="2554"/>
                  </a:lnTo>
                  <a:lnTo>
                    <a:pt x="9997" y="2628"/>
                  </a:lnTo>
                  <a:lnTo>
                    <a:pt x="9979" y="2635"/>
                  </a:lnTo>
                  <a:lnTo>
                    <a:pt x="9979" y="2635"/>
                  </a:lnTo>
                </a:path>
                <a:path w="21600" h="21600">
                  <a:moveTo>
                    <a:pt x="14584" y="10959"/>
                  </a:moveTo>
                  <a:lnTo>
                    <a:pt x="8113" y="10959"/>
                  </a:lnTo>
                  <a:lnTo>
                    <a:pt x="8243" y="10542"/>
                  </a:lnTo>
                  <a:lnTo>
                    <a:pt x="8524" y="10465"/>
                  </a:lnTo>
                  <a:lnTo>
                    <a:pt x="9117" y="10291"/>
                  </a:lnTo>
                  <a:lnTo>
                    <a:pt x="11357" y="9517"/>
                  </a:lnTo>
                  <a:lnTo>
                    <a:pt x="13225" y="8530"/>
                  </a:lnTo>
                  <a:lnTo>
                    <a:pt x="14836" y="6858"/>
                  </a:lnTo>
                  <a:lnTo>
                    <a:pt x="15045" y="6435"/>
                  </a:lnTo>
                  <a:lnTo>
                    <a:pt x="15182" y="6167"/>
                  </a:lnTo>
                  <a:lnTo>
                    <a:pt x="15283" y="5895"/>
                  </a:lnTo>
                  <a:lnTo>
                    <a:pt x="15348" y="5617"/>
                  </a:lnTo>
                  <a:lnTo>
                    <a:pt x="15421" y="5334"/>
                  </a:lnTo>
                  <a:lnTo>
                    <a:pt x="15457" y="5051"/>
                  </a:lnTo>
                  <a:lnTo>
                    <a:pt x="15449" y="4707"/>
                  </a:lnTo>
                  <a:lnTo>
                    <a:pt x="15392" y="4239"/>
                  </a:lnTo>
                  <a:lnTo>
                    <a:pt x="13833" y="2778"/>
                  </a:lnTo>
                  <a:lnTo>
                    <a:pt x="11709" y="2447"/>
                  </a:lnTo>
                  <a:lnTo>
                    <a:pt x="20671" y="2447"/>
                  </a:lnTo>
                  <a:lnTo>
                    <a:pt x="21551" y="4228"/>
                  </a:lnTo>
                  <a:lnTo>
                    <a:pt x="21587" y="4679"/>
                  </a:lnTo>
                  <a:lnTo>
                    <a:pt x="21499" y="5481"/>
                  </a:lnTo>
                  <a:lnTo>
                    <a:pt x="20179" y="7685"/>
                  </a:lnTo>
                  <a:lnTo>
                    <a:pt x="18617" y="8963"/>
                  </a:lnTo>
                  <a:lnTo>
                    <a:pt x="16724" y="10059"/>
                  </a:lnTo>
                  <a:lnTo>
                    <a:pt x="14601" y="10953"/>
                  </a:lnTo>
                  <a:lnTo>
                    <a:pt x="14584" y="10959"/>
                  </a:lnTo>
                  <a:lnTo>
                    <a:pt x="14584" y="10959"/>
                  </a:lnTo>
                </a:path>
                <a:path w="21600" h="21600">
                  <a:moveTo>
                    <a:pt x="10001" y="2733"/>
                  </a:moveTo>
                  <a:lnTo>
                    <a:pt x="9708" y="2733"/>
                  </a:lnTo>
                  <a:lnTo>
                    <a:pt x="9979" y="2635"/>
                  </a:lnTo>
                  <a:lnTo>
                    <a:pt x="10001" y="2733"/>
                  </a:lnTo>
                  <a:lnTo>
                    <a:pt x="10001" y="2733"/>
                  </a:lnTo>
                </a:path>
                <a:path w="21600" h="21600">
                  <a:moveTo>
                    <a:pt x="8114" y="10953"/>
                  </a:moveTo>
                  <a:lnTo>
                    <a:pt x="7918" y="10632"/>
                  </a:lnTo>
                  <a:lnTo>
                    <a:pt x="8243" y="10542"/>
                  </a:lnTo>
                  <a:lnTo>
                    <a:pt x="8114" y="10953"/>
                  </a:lnTo>
                  <a:lnTo>
                    <a:pt x="8114" y="10953"/>
                  </a:lnTo>
                </a:path>
                <a:path w="21600" h="21600">
                  <a:moveTo>
                    <a:pt x="7950" y="12291"/>
                  </a:moveTo>
                  <a:lnTo>
                    <a:pt x="7944" y="12099"/>
                  </a:lnTo>
                  <a:lnTo>
                    <a:pt x="7939" y="11949"/>
                  </a:lnTo>
                  <a:lnTo>
                    <a:pt x="10919" y="11949"/>
                  </a:lnTo>
                  <a:lnTo>
                    <a:pt x="10057" y="12099"/>
                  </a:lnTo>
                  <a:lnTo>
                    <a:pt x="8983" y="12228"/>
                  </a:lnTo>
                  <a:lnTo>
                    <a:pt x="7950" y="12291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1439087" y="1252595"/>
              <a:ext cx="1183890" cy="65249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pic>
        <p:nvPicPr>
          <p:cNvPr id="11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668587" y="1252595"/>
            <a:ext cx="1123295" cy="51340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曲线"/>
          <p:cNvSpPr>
            <a:spLocks/>
          </p:cNvSpPr>
          <p:nvPr/>
        </p:nvSpPr>
        <p:spPr>
          <a:xfrm rot="0">
            <a:off x="4514532" y="1251190"/>
            <a:ext cx="3316604" cy="51561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665" y="8358"/>
                </a:moveTo>
                <a:lnTo>
                  <a:pt x="2629" y="6198"/>
                </a:lnTo>
                <a:lnTo>
                  <a:pt x="2520" y="4075"/>
                </a:lnTo>
                <a:lnTo>
                  <a:pt x="2337" y="2227"/>
                </a:lnTo>
                <a:lnTo>
                  <a:pt x="2332" y="2191"/>
                </a:lnTo>
                <a:lnTo>
                  <a:pt x="2260" y="1704"/>
                </a:lnTo>
                <a:lnTo>
                  <a:pt x="2174" y="1238"/>
                </a:lnTo>
                <a:lnTo>
                  <a:pt x="2081" y="828"/>
                </a:lnTo>
                <a:lnTo>
                  <a:pt x="1979" y="492"/>
                </a:lnTo>
                <a:lnTo>
                  <a:pt x="1955" y="439"/>
                </a:lnTo>
                <a:lnTo>
                  <a:pt x="1955" y="7642"/>
                </a:lnTo>
                <a:lnTo>
                  <a:pt x="1955" y="8444"/>
                </a:lnTo>
                <a:lnTo>
                  <a:pt x="1935" y="10069"/>
                </a:lnTo>
                <a:lnTo>
                  <a:pt x="1908" y="11333"/>
                </a:lnTo>
                <a:lnTo>
                  <a:pt x="1907" y="11342"/>
                </a:lnTo>
                <a:lnTo>
                  <a:pt x="1844" y="13245"/>
                </a:lnTo>
                <a:lnTo>
                  <a:pt x="1751" y="15170"/>
                </a:lnTo>
                <a:lnTo>
                  <a:pt x="1630" y="16906"/>
                </a:lnTo>
                <a:lnTo>
                  <a:pt x="1479" y="18280"/>
                </a:lnTo>
                <a:lnTo>
                  <a:pt x="1237" y="19380"/>
                </a:lnTo>
                <a:lnTo>
                  <a:pt x="1096" y="19523"/>
                </a:lnTo>
                <a:lnTo>
                  <a:pt x="1075" y="19523"/>
                </a:lnTo>
                <a:lnTo>
                  <a:pt x="840" y="18627"/>
                </a:lnTo>
                <a:lnTo>
                  <a:pt x="751" y="17028"/>
                </a:lnTo>
                <a:lnTo>
                  <a:pt x="706" y="15170"/>
                </a:lnTo>
                <a:lnTo>
                  <a:pt x="696" y="14057"/>
                </a:lnTo>
                <a:lnTo>
                  <a:pt x="696" y="13095"/>
                </a:lnTo>
                <a:lnTo>
                  <a:pt x="700" y="12521"/>
                </a:lnTo>
                <a:lnTo>
                  <a:pt x="701" y="12482"/>
                </a:lnTo>
                <a:lnTo>
                  <a:pt x="708" y="11936"/>
                </a:lnTo>
                <a:lnTo>
                  <a:pt x="746" y="10140"/>
                </a:lnTo>
                <a:lnTo>
                  <a:pt x="812" y="8358"/>
                </a:lnTo>
                <a:lnTo>
                  <a:pt x="904" y="6648"/>
                </a:lnTo>
                <a:lnTo>
                  <a:pt x="1022" y="5068"/>
                </a:lnTo>
                <a:lnTo>
                  <a:pt x="1164" y="3679"/>
                </a:lnTo>
                <a:lnTo>
                  <a:pt x="1370" y="2519"/>
                </a:lnTo>
                <a:lnTo>
                  <a:pt x="1419" y="2389"/>
                </a:lnTo>
                <a:lnTo>
                  <a:pt x="1468" y="2257"/>
                </a:lnTo>
                <a:lnTo>
                  <a:pt x="1521" y="2191"/>
                </a:lnTo>
                <a:lnTo>
                  <a:pt x="1621" y="2191"/>
                </a:lnTo>
                <a:lnTo>
                  <a:pt x="1659" y="2227"/>
                </a:lnTo>
                <a:lnTo>
                  <a:pt x="1673" y="2257"/>
                </a:lnTo>
                <a:lnTo>
                  <a:pt x="1694" y="2302"/>
                </a:lnTo>
                <a:lnTo>
                  <a:pt x="1728" y="2371"/>
                </a:lnTo>
                <a:lnTo>
                  <a:pt x="1878" y="4006"/>
                </a:lnTo>
                <a:lnTo>
                  <a:pt x="1935" y="5972"/>
                </a:lnTo>
                <a:lnTo>
                  <a:pt x="1955" y="7642"/>
                </a:lnTo>
                <a:lnTo>
                  <a:pt x="1955" y="439"/>
                </a:lnTo>
                <a:lnTo>
                  <a:pt x="1870" y="251"/>
                </a:lnTo>
                <a:lnTo>
                  <a:pt x="1753" y="107"/>
                </a:lnTo>
                <a:lnTo>
                  <a:pt x="1629" y="59"/>
                </a:lnTo>
                <a:lnTo>
                  <a:pt x="1436" y="126"/>
                </a:lnTo>
                <a:lnTo>
                  <a:pt x="1084" y="667"/>
                </a:lnTo>
                <a:lnTo>
                  <a:pt x="780" y="1722"/>
                </a:lnTo>
                <a:lnTo>
                  <a:pt x="525" y="3140"/>
                </a:lnTo>
                <a:lnTo>
                  <a:pt x="319" y="4879"/>
                </a:lnTo>
                <a:lnTo>
                  <a:pt x="163" y="6867"/>
                </a:lnTo>
                <a:lnTo>
                  <a:pt x="58" y="9067"/>
                </a:lnTo>
                <a:lnTo>
                  <a:pt x="6" y="11307"/>
                </a:lnTo>
                <a:lnTo>
                  <a:pt x="0" y="12482"/>
                </a:lnTo>
                <a:lnTo>
                  <a:pt x="0" y="12593"/>
                </a:lnTo>
                <a:lnTo>
                  <a:pt x="33" y="14849"/>
                </a:lnTo>
                <a:lnTo>
                  <a:pt x="92" y="16422"/>
                </a:lnTo>
                <a:lnTo>
                  <a:pt x="247" y="18553"/>
                </a:lnTo>
                <a:lnTo>
                  <a:pt x="483" y="20260"/>
                </a:lnTo>
                <a:lnTo>
                  <a:pt x="805" y="21353"/>
                </a:lnTo>
                <a:lnTo>
                  <a:pt x="1073" y="21566"/>
                </a:lnTo>
                <a:lnTo>
                  <a:pt x="1171" y="21544"/>
                </a:lnTo>
                <a:lnTo>
                  <a:pt x="1447" y="21218"/>
                </a:lnTo>
                <a:lnTo>
                  <a:pt x="1694" y="20535"/>
                </a:lnTo>
                <a:lnTo>
                  <a:pt x="1913" y="19567"/>
                </a:lnTo>
                <a:lnTo>
                  <a:pt x="2107" y="18363"/>
                </a:lnTo>
                <a:lnTo>
                  <a:pt x="2280" y="16983"/>
                </a:lnTo>
                <a:lnTo>
                  <a:pt x="2426" y="15488"/>
                </a:lnTo>
                <a:lnTo>
                  <a:pt x="2521" y="13800"/>
                </a:lnTo>
                <a:lnTo>
                  <a:pt x="2533" y="13464"/>
                </a:lnTo>
                <a:lnTo>
                  <a:pt x="2582" y="12144"/>
                </a:lnTo>
                <a:lnTo>
                  <a:pt x="2637" y="10461"/>
                </a:lnTo>
                <a:lnTo>
                  <a:pt x="2663" y="8950"/>
                </a:lnTo>
                <a:lnTo>
                  <a:pt x="2663" y="8939"/>
                </a:lnTo>
                <a:lnTo>
                  <a:pt x="2664" y="8716"/>
                </a:lnTo>
                <a:lnTo>
                  <a:pt x="2665" y="8358"/>
                </a:lnTo>
                <a:lnTo>
                  <a:pt x="2665" y="8358"/>
                </a:lnTo>
              </a:path>
              <a:path w="21600" h="21600">
                <a:moveTo>
                  <a:pt x="5631" y="3442"/>
                </a:moveTo>
                <a:lnTo>
                  <a:pt x="5594" y="1715"/>
                </a:lnTo>
                <a:lnTo>
                  <a:pt x="5518" y="1028"/>
                </a:lnTo>
                <a:lnTo>
                  <a:pt x="5443" y="1028"/>
                </a:lnTo>
                <a:lnTo>
                  <a:pt x="5191" y="1425"/>
                </a:lnTo>
                <a:lnTo>
                  <a:pt x="4879" y="2250"/>
                </a:lnTo>
                <a:lnTo>
                  <a:pt x="4847" y="2504"/>
                </a:lnTo>
                <a:lnTo>
                  <a:pt x="4847" y="2993"/>
                </a:lnTo>
                <a:lnTo>
                  <a:pt x="4849" y="3178"/>
                </a:lnTo>
                <a:lnTo>
                  <a:pt x="4859" y="3538"/>
                </a:lnTo>
                <a:lnTo>
                  <a:pt x="4865" y="3872"/>
                </a:lnTo>
                <a:lnTo>
                  <a:pt x="4879" y="5658"/>
                </a:lnTo>
                <a:lnTo>
                  <a:pt x="4877" y="6624"/>
                </a:lnTo>
                <a:lnTo>
                  <a:pt x="4871" y="7287"/>
                </a:lnTo>
                <a:lnTo>
                  <a:pt x="4829" y="9415"/>
                </a:lnTo>
                <a:lnTo>
                  <a:pt x="4750" y="11571"/>
                </a:lnTo>
                <a:lnTo>
                  <a:pt x="4638" y="13645"/>
                </a:lnTo>
                <a:lnTo>
                  <a:pt x="4495" y="15545"/>
                </a:lnTo>
                <a:lnTo>
                  <a:pt x="4316" y="17048"/>
                </a:lnTo>
                <a:lnTo>
                  <a:pt x="4302" y="17102"/>
                </a:lnTo>
                <a:lnTo>
                  <a:pt x="4285" y="17102"/>
                </a:lnTo>
                <a:lnTo>
                  <a:pt x="4154" y="15355"/>
                </a:lnTo>
                <a:lnTo>
                  <a:pt x="4087" y="12770"/>
                </a:lnTo>
                <a:lnTo>
                  <a:pt x="4049" y="9837"/>
                </a:lnTo>
                <a:lnTo>
                  <a:pt x="4023" y="6144"/>
                </a:lnTo>
                <a:lnTo>
                  <a:pt x="4020" y="5947"/>
                </a:lnTo>
                <a:lnTo>
                  <a:pt x="4018" y="5715"/>
                </a:lnTo>
                <a:lnTo>
                  <a:pt x="4018" y="5182"/>
                </a:lnTo>
                <a:lnTo>
                  <a:pt x="4015" y="4891"/>
                </a:lnTo>
                <a:lnTo>
                  <a:pt x="3971" y="2963"/>
                </a:lnTo>
                <a:lnTo>
                  <a:pt x="3867" y="1240"/>
                </a:lnTo>
                <a:lnTo>
                  <a:pt x="3646" y="152"/>
                </a:lnTo>
                <a:lnTo>
                  <a:pt x="3581" y="118"/>
                </a:lnTo>
                <a:lnTo>
                  <a:pt x="3494" y="133"/>
                </a:lnTo>
                <a:lnTo>
                  <a:pt x="3231" y="355"/>
                </a:lnTo>
                <a:lnTo>
                  <a:pt x="2992" y="1106"/>
                </a:lnTo>
                <a:lnTo>
                  <a:pt x="2926" y="1532"/>
                </a:lnTo>
                <a:lnTo>
                  <a:pt x="2975" y="1662"/>
                </a:lnTo>
                <a:lnTo>
                  <a:pt x="3021" y="1754"/>
                </a:lnTo>
                <a:lnTo>
                  <a:pt x="3063" y="1809"/>
                </a:lnTo>
                <a:lnTo>
                  <a:pt x="3101" y="1828"/>
                </a:lnTo>
                <a:lnTo>
                  <a:pt x="3147" y="1828"/>
                </a:lnTo>
                <a:lnTo>
                  <a:pt x="3186" y="1971"/>
                </a:lnTo>
                <a:lnTo>
                  <a:pt x="3293" y="3790"/>
                </a:lnTo>
                <a:lnTo>
                  <a:pt x="3335" y="5695"/>
                </a:lnTo>
                <a:lnTo>
                  <a:pt x="3377" y="8478"/>
                </a:lnTo>
                <a:lnTo>
                  <a:pt x="3408" y="11164"/>
                </a:lnTo>
                <a:lnTo>
                  <a:pt x="3434" y="12600"/>
                </a:lnTo>
                <a:lnTo>
                  <a:pt x="3482" y="14666"/>
                </a:lnTo>
                <a:lnTo>
                  <a:pt x="3553" y="16953"/>
                </a:lnTo>
                <a:lnTo>
                  <a:pt x="3624" y="18604"/>
                </a:lnTo>
                <a:lnTo>
                  <a:pt x="3750" y="20439"/>
                </a:lnTo>
                <a:lnTo>
                  <a:pt x="3987" y="21536"/>
                </a:lnTo>
                <a:lnTo>
                  <a:pt x="4036" y="21536"/>
                </a:lnTo>
                <a:lnTo>
                  <a:pt x="4309" y="20505"/>
                </a:lnTo>
                <a:lnTo>
                  <a:pt x="4534" y="19062"/>
                </a:lnTo>
                <a:lnTo>
                  <a:pt x="4757" y="17353"/>
                </a:lnTo>
                <a:lnTo>
                  <a:pt x="4978" y="15431"/>
                </a:lnTo>
                <a:lnTo>
                  <a:pt x="5128" y="13941"/>
                </a:lnTo>
                <a:lnTo>
                  <a:pt x="5252" y="12484"/>
                </a:lnTo>
                <a:lnTo>
                  <a:pt x="5412" y="10013"/>
                </a:lnTo>
                <a:lnTo>
                  <a:pt x="5525" y="7847"/>
                </a:lnTo>
                <a:lnTo>
                  <a:pt x="5604" y="5625"/>
                </a:lnTo>
                <a:lnTo>
                  <a:pt x="5624" y="4528"/>
                </a:lnTo>
                <a:lnTo>
                  <a:pt x="5631" y="3442"/>
                </a:lnTo>
                <a:lnTo>
                  <a:pt x="5631" y="3442"/>
                </a:lnTo>
              </a:path>
              <a:path w="21600" h="21600">
                <a:moveTo>
                  <a:pt x="8157" y="3383"/>
                </a:moveTo>
                <a:lnTo>
                  <a:pt x="8157" y="3333"/>
                </a:lnTo>
                <a:lnTo>
                  <a:pt x="8156" y="3264"/>
                </a:lnTo>
                <a:lnTo>
                  <a:pt x="8153" y="2936"/>
                </a:lnTo>
                <a:lnTo>
                  <a:pt x="8067" y="1665"/>
                </a:lnTo>
                <a:lnTo>
                  <a:pt x="8050" y="1528"/>
                </a:lnTo>
                <a:lnTo>
                  <a:pt x="7807" y="471"/>
                </a:lnTo>
                <a:lnTo>
                  <a:pt x="7513" y="98"/>
                </a:lnTo>
                <a:lnTo>
                  <a:pt x="7456" y="88"/>
                </a:lnTo>
                <a:lnTo>
                  <a:pt x="7431" y="88"/>
                </a:lnTo>
                <a:lnTo>
                  <a:pt x="7388" y="98"/>
                </a:lnTo>
                <a:lnTo>
                  <a:pt x="7383" y="98"/>
                </a:lnTo>
                <a:lnTo>
                  <a:pt x="7109" y="333"/>
                </a:lnTo>
                <a:lnTo>
                  <a:pt x="6859" y="1027"/>
                </a:lnTo>
                <a:lnTo>
                  <a:pt x="6855" y="1050"/>
                </a:lnTo>
                <a:lnTo>
                  <a:pt x="6839" y="869"/>
                </a:lnTo>
                <a:lnTo>
                  <a:pt x="6652" y="169"/>
                </a:lnTo>
                <a:lnTo>
                  <a:pt x="6651" y="169"/>
                </a:lnTo>
                <a:lnTo>
                  <a:pt x="6604" y="118"/>
                </a:lnTo>
                <a:lnTo>
                  <a:pt x="6620" y="118"/>
                </a:lnTo>
                <a:lnTo>
                  <a:pt x="6538" y="88"/>
                </a:lnTo>
                <a:lnTo>
                  <a:pt x="6479" y="98"/>
                </a:lnTo>
                <a:lnTo>
                  <a:pt x="6457" y="98"/>
                </a:lnTo>
                <a:lnTo>
                  <a:pt x="6166" y="340"/>
                </a:lnTo>
                <a:lnTo>
                  <a:pt x="5914" y="1105"/>
                </a:lnTo>
                <a:lnTo>
                  <a:pt x="5845" y="1528"/>
                </a:lnTo>
                <a:lnTo>
                  <a:pt x="5843" y="1528"/>
                </a:lnTo>
                <a:lnTo>
                  <a:pt x="5902" y="1649"/>
                </a:lnTo>
                <a:lnTo>
                  <a:pt x="5956" y="1732"/>
                </a:lnTo>
                <a:lnTo>
                  <a:pt x="6008" y="1782"/>
                </a:lnTo>
                <a:lnTo>
                  <a:pt x="6116" y="1818"/>
                </a:lnTo>
                <a:lnTo>
                  <a:pt x="6166" y="1878"/>
                </a:lnTo>
                <a:lnTo>
                  <a:pt x="6269" y="2601"/>
                </a:lnTo>
                <a:lnTo>
                  <a:pt x="6277" y="2881"/>
                </a:lnTo>
                <a:lnTo>
                  <a:pt x="6277" y="2936"/>
                </a:lnTo>
                <a:lnTo>
                  <a:pt x="6278" y="3010"/>
                </a:lnTo>
                <a:lnTo>
                  <a:pt x="6279" y="3161"/>
                </a:lnTo>
                <a:lnTo>
                  <a:pt x="6280" y="3486"/>
                </a:lnTo>
                <a:lnTo>
                  <a:pt x="6278" y="3714"/>
                </a:lnTo>
                <a:lnTo>
                  <a:pt x="6277" y="3752"/>
                </a:lnTo>
                <a:lnTo>
                  <a:pt x="6273" y="3945"/>
                </a:lnTo>
                <a:lnTo>
                  <a:pt x="6269" y="4173"/>
                </a:lnTo>
                <a:lnTo>
                  <a:pt x="6268" y="4205"/>
                </a:lnTo>
                <a:lnTo>
                  <a:pt x="6264" y="4417"/>
                </a:lnTo>
                <a:lnTo>
                  <a:pt x="6256" y="4698"/>
                </a:lnTo>
                <a:lnTo>
                  <a:pt x="5951" y="18116"/>
                </a:lnTo>
                <a:lnTo>
                  <a:pt x="5947" y="18269"/>
                </a:lnTo>
                <a:lnTo>
                  <a:pt x="5944" y="18417"/>
                </a:lnTo>
                <a:lnTo>
                  <a:pt x="5941" y="18671"/>
                </a:lnTo>
                <a:lnTo>
                  <a:pt x="5942" y="19372"/>
                </a:lnTo>
                <a:lnTo>
                  <a:pt x="5945" y="19550"/>
                </a:lnTo>
                <a:lnTo>
                  <a:pt x="6044" y="21117"/>
                </a:lnTo>
                <a:lnTo>
                  <a:pt x="6168" y="21564"/>
                </a:lnTo>
                <a:lnTo>
                  <a:pt x="6450" y="21564"/>
                </a:lnTo>
                <a:lnTo>
                  <a:pt x="6787" y="21429"/>
                </a:lnTo>
                <a:lnTo>
                  <a:pt x="7098" y="21074"/>
                </a:lnTo>
                <a:lnTo>
                  <a:pt x="7389" y="20359"/>
                </a:lnTo>
                <a:lnTo>
                  <a:pt x="7632" y="19179"/>
                </a:lnTo>
                <a:lnTo>
                  <a:pt x="7791" y="17466"/>
                </a:lnTo>
                <a:lnTo>
                  <a:pt x="7822" y="15998"/>
                </a:lnTo>
                <a:lnTo>
                  <a:pt x="7822" y="15559"/>
                </a:lnTo>
                <a:lnTo>
                  <a:pt x="7798" y="15290"/>
                </a:lnTo>
                <a:lnTo>
                  <a:pt x="7749" y="15191"/>
                </a:lnTo>
                <a:lnTo>
                  <a:pt x="7699" y="15088"/>
                </a:lnTo>
                <a:lnTo>
                  <a:pt x="7657" y="15036"/>
                </a:lnTo>
                <a:lnTo>
                  <a:pt x="7601" y="15036"/>
                </a:lnTo>
                <a:lnTo>
                  <a:pt x="7566" y="15071"/>
                </a:lnTo>
                <a:lnTo>
                  <a:pt x="7516" y="15140"/>
                </a:lnTo>
                <a:lnTo>
                  <a:pt x="7467" y="15204"/>
                </a:lnTo>
                <a:lnTo>
                  <a:pt x="7417" y="15290"/>
                </a:lnTo>
                <a:lnTo>
                  <a:pt x="7368" y="15399"/>
                </a:lnTo>
                <a:lnTo>
                  <a:pt x="7319" y="15503"/>
                </a:lnTo>
                <a:lnTo>
                  <a:pt x="7268" y="15638"/>
                </a:lnTo>
                <a:lnTo>
                  <a:pt x="7164" y="15974"/>
                </a:lnTo>
                <a:lnTo>
                  <a:pt x="7137" y="16211"/>
                </a:lnTo>
                <a:lnTo>
                  <a:pt x="7137" y="16517"/>
                </a:lnTo>
                <a:lnTo>
                  <a:pt x="7135" y="16762"/>
                </a:lnTo>
                <a:lnTo>
                  <a:pt x="7030" y="18350"/>
                </a:lnTo>
                <a:lnTo>
                  <a:pt x="6807" y="19550"/>
                </a:lnTo>
                <a:lnTo>
                  <a:pt x="6757" y="19649"/>
                </a:lnTo>
                <a:lnTo>
                  <a:pt x="6678" y="19649"/>
                </a:lnTo>
                <a:lnTo>
                  <a:pt x="6651" y="19594"/>
                </a:lnTo>
                <a:lnTo>
                  <a:pt x="6627" y="19486"/>
                </a:lnTo>
                <a:lnTo>
                  <a:pt x="6604" y="19372"/>
                </a:lnTo>
                <a:lnTo>
                  <a:pt x="6592" y="19219"/>
                </a:lnTo>
                <a:lnTo>
                  <a:pt x="6592" y="19027"/>
                </a:lnTo>
                <a:lnTo>
                  <a:pt x="6576" y="19007"/>
                </a:lnTo>
                <a:lnTo>
                  <a:pt x="6594" y="19007"/>
                </a:lnTo>
                <a:lnTo>
                  <a:pt x="6719" y="10986"/>
                </a:lnTo>
                <a:lnTo>
                  <a:pt x="6721" y="10866"/>
                </a:lnTo>
                <a:lnTo>
                  <a:pt x="6721" y="11223"/>
                </a:lnTo>
                <a:lnTo>
                  <a:pt x="6770" y="11230"/>
                </a:lnTo>
                <a:lnTo>
                  <a:pt x="6820" y="11251"/>
                </a:lnTo>
                <a:lnTo>
                  <a:pt x="6870" y="11286"/>
                </a:lnTo>
                <a:lnTo>
                  <a:pt x="6921" y="11334"/>
                </a:lnTo>
                <a:lnTo>
                  <a:pt x="6971" y="11379"/>
                </a:lnTo>
                <a:lnTo>
                  <a:pt x="7024" y="11412"/>
                </a:lnTo>
                <a:lnTo>
                  <a:pt x="7078" y="11432"/>
                </a:lnTo>
                <a:lnTo>
                  <a:pt x="7132" y="11438"/>
                </a:lnTo>
                <a:lnTo>
                  <a:pt x="7159" y="11438"/>
                </a:lnTo>
                <a:lnTo>
                  <a:pt x="7420" y="11237"/>
                </a:lnTo>
                <a:lnTo>
                  <a:pt x="7678" y="10727"/>
                </a:lnTo>
                <a:lnTo>
                  <a:pt x="7781" y="9839"/>
                </a:lnTo>
                <a:lnTo>
                  <a:pt x="7781" y="9795"/>
                </a:lnTo>
                <a:lnTo>
                  <a:pt x="7781" y="9567"/>
                </a:lnTo>
                <a:lnTo>
                  <a:pt x="7763" y="9333"/>
                </a:lnTo>
                <a:lnTo>
                  <a:pt x="7728" y="9135"/>
                </a:lnTo>
                <a:lnTo>
                  <a:pt x="7693" y="8933"/>
                </a:lnTo>
                <a:lnTo>
                  <a:pt x="7656" y="8770"/>
                </a:lnTo>
                <a:lnTo>
                  <a:pt x="7619" y="8647"/>
                </a:lnTo>
                <a:lnTo>
                  <a:pt x="7582" y="8519"/>
                </a:lnTo>
                <a:lnTo>
                  <a:pt x="7543" y="8415"/>
                </a:lnTo>
                <a:lnTo>
                  <a:pt x="7464" y="8257"/>
                </a:lnTo>
                <a:lnTo>
                  <a:pt x="7429" y="8218"/>
                </a:lnTo>
                <a:lnTo>
                  <a:pt x="7355" y="8218"/>
                </a:lnTo>
                <a:lnTo>
                  <a:pt x="7315" y="8286"/>
                </a:lnTo>
                <a:lnTo>
                  <a:pt x="7262" y="8494"/>
                </a:lnTo>
                <a:lnTo>
                  <a:pt x="7248" y="8555"/>
                </a:lnTo>
                <a:lnTo>
                  <a:pt x="7225" y="8664"/>
                </a:lnTo>
                <a:lnTo>
                  <a:pt x="7214" y="8706"/>
                </a:lnTo>
                <a:lnTo>
                  <a:pt x="6975" y="9150"/>
                </a:lnTo>
                <a:lnTo>
                  <a:pt x="6915" y="9207"/>
                </a:lnTo>
                <a:lnTo>
                  <a:pt x="6854" y="9274"/>
                </a:lnTo>
                <a:lnTo>
                  <a:pt x="6793" y="9351"/>
                </a:lnTo>
                <a:lnTo>
                  <a:pt x="6760" y="9397"/>
                </a:lnTo>
                <a:lnTo>
                  <a:pt x="6921" y="4945"/>
                </a:lnTo>
                <a:lnTo>
                  <a:pt x="6928" y="4698"/>
                </a:lnTo>
                <a:lnTo>
                  <a:pt x="6928" y="4664"/>
                </a:lnTo>
                <a:lnTo>
                  <a:pt x="6931" y="4468"/>
                </a:lnTo>
                <a:lnTo>
                  <a:pt x="6931" y="3333"/>
                </a:lnTo>
                <a:lnTo>
                  <a:pt x="6930" y="3264"/>
                </a:lnTo>
                <a:lnTo>
                  <a:pt x="6929" y="3161"/>
                </a:lnTo>
                <a:lnTo>
                  <a:pt x="6920" y="2776"/>
                </a:lnTo>
                <a:lnTo>
                  <a:pt x="6919" y="2746"/>
                </a:lnTo>
                <a:lnTo>
                  <a:pt x="7155" y="2339"/>
                </a:lnTo>
                <a:lnTo>
                  <a:pt x="7224" y="2364"/>
                </a:lnTo>
                <a:lnTo>
                  <a:pt x="7226" y="2364"/>
                </a:lnTo>
                <a:lnTo>
                  <a:pt x="7287" y="2441"/>
                </a:lnTo>
                <a:lnTo>
                  <a:pt x="7288" y="2441"/>
                </a:lnTo>
                <a:lnTo>
                  <a:pt x="7345" y="2576"/>
                </a:lnTo>
                <a:lnTo>
                  <a:pt x="7477" y="4173"/>
                </a:lnTo>
                <a:lnTo>
                  <a:pt x="7477" y="4308"/>
                </a:lnTo>
                <a:lnTo>
                  <a:pt x="7475" y="4417"/>
                </a:lnTo>
                <a:lnTo>
                  <a:pt x="7473" y="4468"/>
                </a:lnTo>
                <a:lnTo>
                  <a:pt x="7465" y="4664"/>
                </a:lnTo>
                <a:lnTo>
                  <a:pt x="7465" y="4698"/>
                </a:lnTo>
                <a:lnTo>
                  <a:pt x="7463" y="4802"/>
                </a:lnTo>
                <a:lnTo>
                  <a:pt x="7463" y="4960"/>
                </a:lnTo>
                <a:lnTo>
                  <a:pt x="7473" y="5365"/>
                </a:lnTo>
                <a:lnTo>
                  <a:pt x="7502" y="5654"/>
                </a:lnTo>
                <a:lnTo>
                  <a:pt x="7550" y="5827"/>
                </a:lnTo>
                <a:lnTo>
                  <a:pt x="7611" y="5880"/>
                </a:lnTo>
                <a:lnTo>
                  <a:pt x="7660" y="5880"/>
                </a:lnTo>
                <a:lnTo>
                  <a:pt x="7928" y="5578"/>
                </a:lnTo>
                <a:lnTo>
                  <a:pt x="8105" y="4664"/>
                </a:lnTo>
                <a:lnTo>
                  <a:pt x="8127" y="4396"/>
                </a:lnTo>
                <a:lnTo>
                  <a:pt x="8144" y="4090"/>
                </a:lnTo>
                <a:lnTo>
                  <a:pt x="8154" y="3752"/>
                </a:lnTo>
                <a:lnTo>
                  <a:pt x="8154" y="3714"/>
                </a:lnTo>
                <a:lnTo>
                  <a:pt x="8157" y="3383"/>
                </a:lnTo>
                <a:lnTo>
                  <a:pt x="8157" y="3383"/>
                </a:lnTo>
              </a:path>
              <a:path w="21600" h="21600">
                <a:moveTo>
                  <a:pt x="10840" y="19523"/>
                </a:moveTo>
                <a:lnTo>
                  <a:pt x="10689" y="19503"/>
                </a:lnTo>
                <a:lnTo>
                  <a:pt x="10714" y="19503"/>
                </a:lnTo>
                <a:lnTo>
                  <a:pt x="10634" y="19462"/>
                </a:lnTo>
                <a:lnTo>
                  <a:pt x="10485" y="18664"/>
                </a:lnTo>
                <a:lnTo>
                  <a:pt x="10481" y="18580"/>
                </a:lnTo>
                <a:lnTo>
                  <a:pt x="10478" y="18474"/>
                </a:lnTo>
                <a:lnTo>
                  <a:pt x="10478" y="18212"/>
                </a:lnTo>
                <a:lnTo>
                  <a:pt x="10475" y="18069"/>
                </a:lnTo>
                <a:lnTo>
                  <a:pt x="10467" y="17916"/>
                </a:lnTo>
                <a:lnTo>
                  <a:pt x="10467" y="17908"/>
                </a:lnTo>
                <a:lnTo>
                  <a:pt x="10453" y="17525"/>
                </a:lnTo>
                <a:lnTo>
                  <a:pt x="10355" y="15494"/>
                </a:lnTo>
                <a:lnTo>
                  <a:pt x="10249" y="13822"/>
                </a:lnTo>
                <a:lnTo>
                  <a:pt x="10119" y="12268"/>
                </a:lnTo>
                <a:lnTo>
                  <a:pt x="10108" y="12164"/>
                </a:lnTo>
                <a:lnTo>
                  <a:pt x="10085" y="11949"/>
                </a:lnTo>
                <a:lnTo>
                  <a:pt x="10069" y="11801"/>
                </a:lnTo>
                <a:lnTo>
                  <a:pt x="10016" y="11386"/>
                </a:lnTo>
                <a:lnTo>
                  <a:pt x="9988" y="11216"/>
                </a:lnTo>
                <a:lnTo>
                  <a:pt x="9962" y="11053"/>
                </a:lnTo>
                <a:lnTo>
                  <a:pt x="9921" y="10875"/>
                </a:lnTo>
                <a:lnTo>
                  <a:pt x="9953" y="10770"/>
                </a:lnTo>
                <a:lnTo>
                  <a:pt x="9989" y="10631"/>
                </a:lnTo>
                <a:lnTo>
                  <a:pt x="10232" y="9491"/>
                </a:lnTo>
                <a:lnTo>
                  <a:pt x="10411" y="8281"/>
                </a:lnTo>
                <a:lnTo>
                  <a:pt x="10548" y="6885"/>
                </a:lnTo>
                <a:lnTo>
                  <a:pt x="10620" y="5306"/>
                </a:lnTo>
                <a:lnTo>
                  <a:pt x="10624" y="4671"/>
                </a:lnTo>
                <a:lnTo>
                  <a:pt x="10621" y="4308"/>
                </a:lnTo>
                <a:lnTo>
                  <a:pt x="10621" y="4292"/>
                </a:lnTo>
                <a:lnTo>
                  <a:pt x="10610" y="3879"/>
                </a:lnTo>
                <a:lnTo>
                  <a:pt x="10592" y="3457"/>
                </a:lnTo>
                <a:lnTo>
                  <a:pt x="10567" y="3042"/>
                </a:lnTo>
                <a:lnTo>
                  <a:pt x="10536" y="2643"/>
                </a:lnTo>
                <a:lnTo>
                  <a:pt x="10519" y="2465"/>
                </a:lnTo>
                <a:lnTo>
                  <a:pt x="10517" y="2443"/>
                </a:lnTo>
                <a:lnTo>
                  <a:pt x="10306" y="988"/>
                </a:lnTo>
                <a:lnTo>
                  <a:pt x="10056" y="220"/>
                </a:lnTo>
                <a:lnTo>
                  <a:pt x="9984" y="139"/>
                </a:lnTo>
                <a:lnTo>
                  <a:pt x="9976" y="139"/>
                </a:lnTo>
                <a:lnTo>
                  <a:pt x="9968" y="136"/>
                </a:lnTo>
                <a:lnTo>
                  <a:pt x="9968" y="4841"/>
                </a:lnTo>
                <a:lnTo>
                  <a:pt x="9968" y="5138"/>
                </a:lnTo>
                <a:lnTo>
                  <a:pt x="9964" y="5426"/>
                </a:lnTo>
                <a:lnTo>
                  <a:pt x="9950" y="5984"/>
                </a:lnTo>
                <a:lnTo>
                  <a:pt x="9939" y="6253"/>
                </a:lnTo>
                <a:lnTo>
                  <a:pt x="9924" y="6515"/>
                </a:lnTo>
                <a:lnTo>
                  <a:pt x="9877" y="7361"/>
                </a:lnTo>
                <a:lnTo>
                  <a:pt x="9739" y="8757"/>
                </a:lnTo>
                <a:lnTo>
                  <a:pt x="9545" y="9764"/>
                </a:lnTo>
                <a:lnTo>
                  <a:pt x="9313" y="10435"/>
                </a:lnTo>
                <a:lnTo>
                  <a:pt x="9206" y="10609"/>
                </a:lnTo>
                <a:lnTo>
                  <a:pt x="9393" y="4938"/>
                </a:lnTo>
                <a:lnTo>
                  <a:pt x="9400" y="4671"/>
                </a:lnTo>
                <a:lnTo>
                  <a:pt x="9405" y="4432"/>
                </a:lnTo>
                <a:lnTo>
                  <a:pt x="9411" y="3948"/>
                </a:lnTo>
                <a:lnTo>
                  <a:pt x="9412" y="3814"/>
                </a:lnTo>
                <a:lnTo>
                  <a:pt x="9413" y="3235"/>
                </a:lnTo>
                <a:lnTo>
                  <a:pt x="9409" y="3072"/>
                </a:lnTo>
                <a:lnTo>
                  <a:pt x="9409" y="3042"/>
                </a:lnTo>
                <a:lnTo>
                  <a:pt x="9401" y="2879"/>
                </a:lnTo>
                <a:lnTo>
                  <a:pt x="9396" y="2754"/>
                </a:lnTo>
                <a:lnTo>
                  <a:pt x="9393" y="2706"/>
                </a:lnTo>
                <a:lnTo>
                  <a:pt x="9392" y="2649"/>
                </a:lnTo>
                <a:lnTo>
                  <a:pt x="9392" y="2643"/>
                </a:lnTo>
                <a:lnTo>
                  <a:pt x="9394" y="2643"/>
                </a:lnTo>
                <a:lnTo>
                  <a:pt x="9427" y="2571"/>
                </a:lnTo>
                <a:lnTo>
                  <a:pt x="9462" y="2531"/>
                </a:lnTo>
                <a:lnTo>
                  <a:pt x="9498" y="2487"/>
                </a:lnTo>
                <a:lnTo>
                  <a:pt x="9536" y="2465"/>
                </a:lnTo>
                <a:lnTo>
                  <a:pt x="9575" y="2465"/>
                </a:lnTo>
                <a:lnTo>
                  <a:pt x="9657" y="2502"/>
                </a:lnTo>
                <a:lnTo>
                  <a:pt x="9659" y="2502"/>
                </a:lnTo>
                <a:lnTo>
                  <a:pt x="9907" y="3408"/>
                </a:lnTo>
                <a:lnTo>
                  <a:pt x="9961" y="4308"/>
                </a:lnTo>
                <a:lnTo>
                  <a:pt x="9968" y="4841"/>
                </a:lnTo>
                <a:lnTo>
                  <a:pt x="9968" y="136"/>
                </a:lnTo>
                <a:lnTo>
                  <a:pt x="9919" y="118"/>
                </a:lnTo>
                <a:lnTo>
                  <a:pt x="9839" y="139"/>
                </a:lnTo>
                <a:lnTo>
                  <a:pt x="9838" y="139"/>
                </a:lnTo>
                <a:lnTo>
                  <a:pt x="9757" y="201"/>
                </a:lnTo>
                <a:lnTo>
                  <a:pt x="9756" y="201"/>
                </a:lnTo>
                <a:lnTo>
                  <a:pt x="9673" y="305"/>
                </a:lnTo>
                <a:lnTo>
                  <a:pt x="9672" y="305"/>
                </a:lnTo>
                <a:lnTo>
                  <a:pt x="9583" y="459"/>
                </a:lnTo>
                <a:lnTo>
                  <a:pt x="9498" y="641"/>
                </a:lnTo>
                <a:lnTo>
                  <a:pt x="9419" y="854"/>
                </a:lnTo>
                <a:lnTo>
                  <a:pt x="9346" y="1100"/>
                </a:lnTo>
                <a:lnTo>
                  <a:pt x="9337" y="1136"/>
                </a:lnTo>
                <a:lnTo>
                  <a:pt x="9315" y="897"/>
                </a:lnTo>
                <a:lnTo>
                  <a:pt x="9071" y="139"/>
                </a:lnTo>
                <a:lnTo>
                  <a:pt x="9014" y="118"/>
                </a:lnTo>
                <a:lnTo>
                  <a:pt x="8928" y="132"/>
                </a:lnTo>
                <a:lnTo>
                  <a:pt x="8655" y="340"/>
                </a:lnTo>
                <a:lnTo>
                  <a:pt x="8408" y="1077"/>
                </a:lnTo>
                <a:lnTo>
                  <a:pt x="8340" y="1502"/>
                </a:lnTo>
                <a:lnTo>
                  <a:pt x="8384" y="1732"/>
                </a:lnTo>
                <a:lnTo>
                  <a:pt x="8392" y="1751"/>
                </a:lnTo>
                <a:lnTo>
                  <a:pt x="8424" y="1831"/>
                </a:lnTo>
                <a:lnTo>
                  <a:pt x="8493" y="1751"/>
                </a:lnTo>
                <a:lnTo>
                  <a:pt x="8529" y="1732"/>
                </a:lnTo>
                <a:lnTo>
                  <a:pt x="8607" y="1732"/>
                </a:lnTo>
                <a:lnTo>
                  <a:pt x="8639" y="1774"/>
                </a:lnTo>
                <a:lnTo>
                  <a:pt x="8661" y="1858"/>
                </a:lnTo>
                <a:lnTo>
                  <a:pt x="8684" y="1941"/>
                </a:lnTo>
                <a:lnTo>
                  <a:pt x="8702" y="2053"/>
                </a:lnTo>
                <a:lnTo>
                  <a:pt x="8715" y="2191"/>
                </a:lnTo>
                <a:lnTo>
                  <a:pt x="8729" y="2324"/>
                </a:lnTo>
                <a:lnTo>
                  <a:pt x="8739" y="2502"/>
                </a:lnTo>
                <a:lnTo>
                  <a:pt x="8739" y="2531"/>
                </a:lnTo>
                <a:lnTo>
                  <a:pt x="8740" y="2561"/>
                </a:lnTo>
                <a:lnTo>
                  <a:pt x="8740" y="2571"/>
                </a:lnTo>
                <a:lnTo>
                  <a:pt x="8749" y="2946"/>
                </a:lnTo>
                <a:lnTo>
                  <a:pt x="8752" y="3185"/>
                </a:lnTo>
                <a:lnTo>
                  <a:pt x="8752" y="3699"/>
                </a:lnTo>
                <a:lnTo>
                  <a:pt x="8733" y="4681"/>
                </a:lnTo>
                <a:lnTo>
                  <a:pt x="8421" y="18474"/>
                </a:lnTo>
                <a:lnTo>
                  <a:pt x="8404" y="19385"/>
                </a:lnTo>
                <a:lnTo>
                  <a:pt x="8404" y="20002"/>
                </a:lnTo>
                <a:lnTo>
                  <a:pt x="8407" y="20313"/>
                </a:lnTo>
                <a:lnTo>
                  <a:pt x="8411" y="20488"/>
                </a:lnTo>
                <a:lnTo>
                  <a:pt x="8411" y="20510"/>
                </a:lnTo>
                <a:lnTo>
                  <a:pt x="8416" y="20670"/>
                </a:lnTo>
                <a:lnTo>
                  <a:pt x="8499" y="21596"/>
                </a:lnTo>
                <a:lnTo>
                  <a:pt x="8562" y="21596"/>
                </a:lnTo>
                <a:lnTo>
                  <a:pt x="8826" y="21218"/>
                </a:lnTo>
                <a:lnTo>
                  <a:pt x="9063" y="20643"/>
                </a:lnTo>
                <a:lnTo>
                  <a:pt x="9093" y="20414"/>
                </a:lnTo>
                <a:lnTo>
                  <a:pt x="9093" y="19920"/>
                </a:lnTo>
                <a:lnTo>
                  <a:pt x="9089" y="19735"/>
                </a:lnTo>
                <a:lnTo>
                  <a:pt x="9082" y="19582"/>
                </a:lnTo>
                <a:lnTo>
                  <a:pt x="9076" y="19419"/>
                </a:lnTo>
                <a:lnTo>
                  <a:pt x="9075" y="19385"/>
                </a:lnTo>
                <a:lnTo>
                  <a:pt x="9073" y="19276"/>
                </a:lnTo>
                <a:lnTo>
                  <a:pt x="9074" y="18972"/>
                </a:lnTo>
                <a:lnTo>
                  <a:pt x="9074" y="18879"/>
                </a:lnTo>
                <a:lnTo>
                  <a:pt x="9076" y="18785"/>
                </a:lnTo>
                <a:lnTo>
                  <a:pt x="9079" y="18691"/>
                </a:lnTo>
                <a:lnTo>
                  <a:pt x="9082" y="18597"/>
                </a:lnTo>
                <a:lnTo>
                  <a:pt x="9083" y="18580"/>
                </a:lnTo>
                <a:lnTo>
                  <a:pt x="9174" y="11949"/>
                </a:lnTo>
                <a:lnTo>
                  <a:pt x="9174" y="12289"/>
                </a:lnTo>
                <a:lnTo>
                  <a:pt x="9205" y="12289"/>
                </a:lnTo>
                <a:lnTo>
                  <a:pt x="9236" y="12268"/>
                </a:lnTo>
                <a:lnTo>
                  <a:pt x="9235" y="12268"/>
                </a:lnTo>
                <a:lnTo>
                  <a:pt x="9262" y="12230"/>
                </a:lnTo>
                <a:lnTo>
                  <a:pt x="9290" y="12186"/>
                </a:lnTo>
                <a:lnTo>
                  <a:pt x="9315" y="12164"/>
                </a:lnTo>
                <a:lnTo>
                  <a:pt x="9348" y="12164"/>
                </a:lnTo>
                <a:lnTo>
                  <a:pt x="9369" y="12213"/>
                </a:lnTo>
                <a:lnTo>
                  <a:pt x="9395" y="12312"/>
                </a:lnTo>
                <a:lnTo>
                  <a:pt x="9423" y="12405"/>
                </a:lnTo>
                <a:lnTo>
                  <a:pt x="9587" y="13917"/>
                </a:lnTo>
                <a:lnTo>
                  <a:pt x="9691" y="15575"/>
                </a:lnTo>
                <a:lnTo>
                  <a:pt x="9774" y="17253"/>
                </a:lnTo>
                <a:lnTo>
                  <a:pt x="9815" y="18175"/>
                </a:lnTo>
                <a:lnTo>
                  <a:pt x="9827" y="18474"/>
                </a:lnTo>
                <a:lnTo>
                  <a:pt x="9906" y="20002"/>
                </a:lnTo>
                <a:lnTo>
                  <a:pt x="10078" y="21303"/>
                </a:lnTo>
                <a:lnTo>
                  <a:pt x="10221" y="21507"/>
                </a:lnTo>
                <a:lnTo>
                  <a:pt x="10282" y="21484"/>
                </a:lnTo>
                <a:lnTo>
                  <a:pt x="10529" y="20904"/>
                </a:lnTo>
                <a:lnTo>
                  <a:pt x="10718" y="20093"/>
                </a:lnTo>
                <a:lnTo>
                  <a:pt x="10840" y="19523"/>
                </a:lnTo>
                <a:lnTo>
                  <a:pt x="10840" y="19523"/>
                </a:lnTo>
              </a:path>
              <a:path w="21600" h="21600">
                <a:moveTo>
                  <a:pt x="13736" y="3442"/>
                </a:moveTo>
                <a:lnTo>
                  <a:pt x="13700" y="1715"/>
                </a:lnTo>
                <a:lnTo>
                  <a:pt x="13624" y="1028"/>
                </a:lnTo>
                <a:lnTo>
                  <a:pt x="13548" y="1028"/>
                </a:lnTo>
                <a:lnTo>
                  <a:pt x="13296" y="1425"/>
                </a:lnTo>
                <a:lnTo>
                  <a:pt x="12985" y="2250"/>
                </a:lnTo>
                <a:lnTo>
                  <a:pt x="12952" y="2504"/>
                </a:lnTo>
                <a:lnTo>
                  <a:pt x="12952" y="2993"/>
                </a:lnTo>
                <a:lnTo>
                  <a:pt x="12955" y="3178"/>
                </a:lnTo>
                <a:lnTo>
                  <a:pt x="12965" y="3538"/>
                </a:lnTo>
                <a:lnTo>
                  <a:pt x="12971" y="3872"/>
                </a:lnTo>
                <a:lnTo>
                  <a:pt x="12985" y="5658"/>
                </a:lnTo>
                <a:lnTo>
                  <a:pt x="12983" y="6624"/>
                </a:lnTo>
                <a:lnTo>
                  <a:pt x="12977" y="7287"/>
                </a:lnTo>
                <a:lnTo>
                  <a:pt x="12934" y="9415"/>
                </a:lnTo>
                <a:lnTo>
                  <a:pt x="12856" y="11571"/>
                </a:lnTo>
                <a:lnTo>
                  <a:pt x="12744" y="13645"/>
                </a:lnTo>
                <a:lnTo>
                  <a:pt x="12601" y="15545"/>
                </a:lnTo>
                <a:lnTo>
                  <a:pt x="12421" y="17048"/>
                </a:lnTo>
                <a:lnTo>
                  <a:pt x="12407" y="17102"/>
                </a:lnTo>
                <a:lnTo>
                  <a:pt x="12390" y="17102"/>
                </a:lnTo>
                <a:lnTo>
                  <a:pt x="12260" y="15355"/>
                </a:lnTo>
                <a:lnTo>
                  <a:pt x="12192" y="12770"/>
                </a:lnTo>
                <a:lnTo>
                  <a:pt x="12155" y="9837"/>
                </a:lnTo>
                <a:lnTo>
                  <a:pt x="12128" y="6144"/>
                </a:lnTo>
                <a:lnTo>
                  <a:pt x="12125" y="5947"/>
                </a:lnTo>
                <a:lnTo>
                  <a:pt x="12124" y="5715"/>
                </a:lnTo>
                <a:lnTo>
                  <a:pt x="12124" y="5182"/>
                </a:lnTo>
                <a:lnTo>
                  <a:pt x="12121" y="4891"/>
                </a:lnTo>
                <a:lnTo>
                  <a:pt x="12077" y="2963"/>
                </a:lnTo>
                <a:lnTo>
                  <a:pt x="11972" y="1240"/>
                </a:lnTo>
                <a:lnTo>
                  <a:pt x="11752" y="152"/>
                </a:lnTo>
                <a:lnTo>
                  <a:pt x="11686" y="118"/>
                </a:lnTo>
                <a:lnTo>
                  <a:pt x="11600" y="133"/>
                </a:lnTo>
                <a:lnTo>
                  <a:pt x="11336" y="355"/>
                </a:lnTo>
                <a:lnTo>
                  <a:pt x="11098" y="1106"/>
                </a:lnTo>
                <a:lnTo>
                  <a:pt x="11031" y="1532"/>
                </a:lnTo>
                <a:lnTo>
                  <a:pt x="11081" y="1662"/>
                </a:lnTo>
                <a:lnTo>
                  <a:pt x="11126" y="1754"/>
                </a:lnTo>
                <a:lnTo>
                  <a:pt x="11168" y="1809"/>
                </a:lnTo>
                <a:lnTo>
                  <a:pt x="11206" y="1828"/>
                </a:lnTo>
                <a:lnTo>
                  <a:pt x="11252" y="1828"/>
                </a:lnTo>
                <a:lnTo>
                  <a:pt x="11292" y="1971"/>
                </a:lnTo>
                <a:lnTo>
                  <a:pt x="11399" y="3790"/>
                </a:lnTo>
                <a:lnTo>
                  <a:pt x="11441" y="5695"/>
                </a:lnTo>
                <a:lnTo>
                  <a:pt x="11483" y="8478"/>
                </a:lnTo>
                <a:lnTo>
                  <a:pt x="11514" y="11164"/>
                </a:lnTo>
                <a:lnTo>
                  <a:pt x="11540" y="12600"/>
                </a:lnTo>
                <a:lnTo>
                  <a:pt x="11587" y="14666"/>
                </a:lnTo>
                <a:lnTo>
                  <a:pt x="11659" y="16953"/>
                </a:lnTo>
                <a:lnTo>
                  <a:pt x="11729" y="18604"/>
                </a:lnTo>
                <a:lnTo>
                  <a:pt x="11856" y="20439"/>
                </a:lnTo>
                <a:lnTo>
                  <a:pt x="12093" y="21536"/>
                </a:lnTo>
                <a:lnTo>
                  <a:pt x="12142" y="21536"/>
                </a:lnTo>
                <a:lnTo>
                  <a:pt x="12415" y="20505"/>
                </a:lnTo>
                <a:lnTo>
                  <a:pt x="12639" y="19062"/>
                </a:lnTo>
                <a:lnTo>
                  <a:pt x="12862" y="17353"/>
                </a:lnTo>
                <a:lnTo>
                  <a:pt x="13084" y="15431"/>
                </a:lnTo>
                <a:lnTo>
                  <a:pt x="13233" y="13941"/>
                </a:lnTo>
                <a:lnTo>
                  <a:pt x="13357" y="12484"/>
                </a:lnTo>
                <a:lnTo>
                  <a:pt x="13518" y="10013"/>
                </a:lnTo>
                <a:lnTo>
                  <a:pt x="13630" y="7847"/>
                </a:lnTo>
                <a:lnTo>
                  <a:pt x="13710" y="5625"/>
                </a:lnTo>
                <a:lnTo>
                  <a:pt x="13730" y="4528"/>
                </a:lnTo>
                <a:lnTo>
                  <a:pt x="13736" y="3442"/>
                </a:lnTo>
                <a:lnTo>
                  <a:pt x="13736" y="3442"/>
                </a:lnTo>
              </a:path>
              <a:path w="21600" h="21600">
                <a:moveTo>
                  <a:pt x="14755" y="1179"/>
                </a:moveTo>
                <a:lnTo>
                  <a:pt x="14619" y="88"/>
                </a:lnTo>
                <a:lnTo>
                  <a:pt x="14593" y="88"/>
                </a:lnTo>
                <a:lnTo>
                  <a:pt x="14302" y="510"/>
                </a:lnTo>
                <a:lnTo>
                  <a:pt x="14069" y="1340"/>
                </a:lnTo>
                <a:lnTo>
                  <a:pt x="14069" y="1789"/>
                </a:lnTo>
                <a:lnTo>
                  <a:pt x="14071" y="1959"/>
                </a:lnTo>
                <a:lnTo>
                  <a:pt x="14081" y="2240"/>
                </a:lnTo>
                <a:lnTo>
                  <a:pt x="14084" y="2373"/>
                </a:lnTo>
                <a:lnTo>
                  <a:pt x="14083" y="2793"/>
                </a:lnTo>
                <a:lnTo>
                  <a:pt x="14076" y="3324"/>
                </a:lnTo>
                <a:lnTo>
                  <a:pt x="13737" y="18262"/>
                </a:lnTo>
                <a:lnTo>
                  <a:pt x="13730" y="18698"/>
                </a:lnTo>
                <a:lnTo>
                  <a:pt x="13770" y="20404"/>
                </a:lnTo>
                <a:lnTo>
                  <a:pt x="13976" y="21519"/>
                </a:lnTo>
                <a:lnTo>
                  <a:pt x="14063" y="21566"/>
                </a:lnTo>
                <a:lnTo>
                  <a:pt x="14125" y="21543"/>
                </a:lnTo>
                <a:lnTo>
                  <a:pt x="14374" y="20942"/>
                </a:lnTo>
                <a:lnTo>
                  <a:pt x="14689" y="19560"/>
                </a:lnTo>
                <a:lnTo>
                  <a:pt x="14576" y="19551"/>
                </a:lnTo>
                <a:lnTo>
                  <a:pt x="14491" y="19523"/>
                </a:lnTo>
                <a:lnTo>
                  <a:pt x="14435" y="19476"/>
                </a:lnTo>
                <a:lnTo>
                  <a:pt x="14407" y="19412"/>
                </a:lnTo>
                <a:lnTo>
                  <a:pt x="14391" y="19308"/>
                </a:lnTo>
                <a:lnTo>
                  <a:pt x="14382" y="19160"/>
                </a:lnTo>
                <a:lnTo>
                  <a:pt x="14382" y="18879"/>
                </a:lnTo>
                <a:lnTo>
                  <a:pt x="14707" y="4694"/>
                </a:lnTo>
                <a:lnTo>
                  <a:pt x="14724" y="3962"/>
                </a:lnTo>
                <a:lnTo>
                  <a:pt x="14747" y="2846"/>
                </a:lnTo>
                <a:lnTo>
                  <a:pt x="14751" y="2470"/>
                </a:lnTo>
                <a:lnTo>
                  <a:pt x="14754" y="2094"/>
                </a:lnTo>
                <a:lnTo>
                  <a:pt x="14755" y="1179"/>
                </a:lnTo>
                <a:lnTo>
                  <a:pt x="14755" y="1179"/>
                </a:lnTo>
              </a:path>
              <a:path w="21600" h="21600">
                <a:moveTo>
                  <a:pt x="17255" y="3383"/>
                </a:moveTo>
                <a:lnTo>
                  <a:pt x="17255" y="3333"/>
                </a:lnTo>
                <a:lnTo>
                  <a:pt x="17254" y="3264"/>
                </a:lnTo>
                <a:lnTo>
                  <a:pt x="17251" y="2936"/>
                </a:lnTo>
                <a:lnTo>
                  <a:pt x="17165" y="1665"/>
                </a:lnTo>
                <a:lnTo>
                  <a:pt x="17148" y="1528"/>
                </a:lnTo>
                <a:lnTo>
                  <a:pt x="16905" y="471"/>
                </a:lnTo>
                <a:lnTo>
                  <a:pt x="16611" y="98"/>
                </a:lnTo>
                <a:lnTo>
                  <a:pt x="16554" y="88"/>
                </a:lnTo>
                <a:lnTo>
                  <a:pt x="16529" y="88"/>
                </a:lnTo>
                <a:lnTo>
                  <a:pt x="16486" y="98"/>
                </a:lnTo>
                <a:lnTo>
                  <a:pt x="16481" y="98"/>
                </a:lnTo>
                <a:lnTo>
                  <a:pt x="16207" y="333"/>
                </a:lnTo>
                <a:lnTo>
                  <a:pt x="15958" y="1027"/>
                </a:lnTo>
                <a:lnTo>
                  <a:pt x="15953" y="1050"/>
                </a:lnTo>
                <a:lnTo>
                  <a:pt x="15937" y="869"/>
                </a:lnTo>
                <a:lnTo>
                  <a:pt x="15750" y="169"/>
                </a:lnTo>
                <a:lnTo>
                  <a:pt x="15749" y="169"/>
                </a:lnTo>
                <a:lnTo>
                  <a:pt x="15703" y="118"/>
                </a:lnTo>
                <a:lnTo>
                  <a:pt x="15719" y="118"/>
                </a:lnTo>
                <a:lnTo>
                  <a:pt x="15636" y="88"/>
                </a:lnTo>
                <a:lnTo>
                  <a:pt x="15577" y="98"/>
                </a:lnTo>
                <a:lnTo>
                  <a:pt x="15555" y="98"/>
                </a:lnTo>
                <a:lnTo>
                  <a:pt x="15264" y="340"/>
                </a:lnTo>
                <a:lnTo>
                  <a:pt x="15013" y="1105"/>
                </a:lnTo>
                <a:lnTo>
                  <a:pt x="14944" y="1528"/>
                </a:lnTo>
                <a:lnTo>
                  <a:pt x="14941" y="1528"/>
                </a:lnTo>
                <a:lnTo>
                  <a:pt x="15000" y="1649"/>
                </a:lnTo>
                <a:lnTo>
                  <a:pt x="15055" y="1732"/>
                </a:lnTo>
                <a:lnTo>
                  <a:pt x="15106" y="1782"/>
                </a:lnTo>
                <a:lnTo>
                  <a:pt x="15215" y="1818"/>
                </a:lnTo>
                <a:lnTo>
                  <a:pt x="15264" y="1878"/>
                </a:lnTo>
                <a:lnTo>
                  <a:pt x="15367" y="2601"/>
                </a:lnTo>
                <a:lnTo>
                  <a:pt x="15375" y="2881"/>
                </a:lnTo>
                <a:lnTo>
                  <a:pt x="15376" y="2936"/>
                </a:lnTo>
                <a:lnTo>
                  <a:pt x="15376" y="3010"/>
                </a:lnTo>
                <a:lnTo>
                  <a:pt x="15377" y="3161"/>
                </a:lnTo>
                <a:lnTo>
                  <a:pt x="15378" y="3486"/>
                </a:lnTo>
                <a:lnTo>
                  <a:pt x="15376" y="3714"/>
                </a:lnTo>
                <a:lnTo>
                  <a:pt x="15375" y="3752"/>
                </a:lnTo>
                <a:lnTo>
                  <a:pt x="15371" y="3945"/>
                </a:lnTo>
                <a:lnTo>
                  <a:pt x="15367" y="4173"/>
                </a:lnTo>
                <a:lnTo>
                  <a:pt x="15367" y="4205"/>
                </a:lnTo>
                <a:lnTo>
                  <a:pt x="15362" y="4417"/>
                </a:lnTo>
                <a:lnTo>
                  <a:pt x="15355" y="4698"/>
                </a:lnTo>
                <a:lnTo>
                  <a:pt x="15049" y="18116"/>
                </a:lnTo>
                <a:lnTo>
                  <a:pt x="15045" y="18269"/>
                </a:lnTo>
                <a:lnTo>
                  <a:pt x="15042" y="18417"/>
                </a:lnTo>
                <a:lnTo>
                  <a:pt x="15040" y="18671"/>
                </a:lnTo>
                <a:lnTo>
                  <a:pt x="15040" y="19372"/>
                </a:lnTo>
                <a:lnTo>
                  <a:pt x="15043" y="19550"/>
                </a:lnTo>
                <a:lnTo>
                  <a:pt x="15142" y="21117"/>
                </a:lnTo>
                <a:lnTo>
                  <a:pt x="15266" y="21564"/>
                </a:lnTo>
                <a:lnTo>
                  <a:pt x="15548" y="21564"/>
                </a:lnTo>
                <a:lnTo>
                  <a:pt x="15885" y="21429"/>
                </a:lnTo>
                <a:lnTo>
                  <a:pt x="16196" y="21074"/>
                </a:lnTo>
                <a:lnTo>
                  <a:pt x="16488" y="20359"/>
                </a:lnTo>
                <a:lnTo>
                  <a:pt x="16730" y="19179"/>
                </a:lnTo>
                <a:lnTo>
                  <a:pt x="16889" y="17466"/>
                </a:lnTo>
                <a:lnTo>
                  <a:pt x="16920" y="15998"/>
                </a:lnTo>
                <a:lnTo>
                  <a:pt x="16920" y="15559"/>
                </a:lnTo>
                <a:lnTo>
                  <a:pt x="16896" y="15290"/>
                </a:lnTo>
                <a:lnTo>
                  <a:pt x="16847" y="15191"/>
                </a:lnTo>
                <a:lnTo>
                  <a:pt x="16798" y="15088"/>
                </a:lnTo>
                <a:lnTo>
                  <a:pt x="16756" y="15036"/>
                </a:lnTo>
                <a:lnTo>
                  <a:pt x="16699" y="15036"/>
                </a:lnTo>
                <a:lnTo>
                  <a:pt x="16664" y="15071"/>
                </a:lnTo>
                <a:lnTo>
                  <a:pt x="16614" y="15140"/>
                </a:lnTo>
                <a:lnTo>
                  <a:pt x="16565" y="15204"/>
                </a:lnTo>
                <a:lnTo>
                  <a:pt x="16516" y="15290"/>
                </a:lnTo>
                <a:lnTo>
                  <a:pt x="16466" y="15399"/>
                </a:lnTo>
                <a:lnTo>
                  <a:pt x="16417" y="15503"/>
                </a:lnTo>
                <a:lnTo>
                  <a:pt x="16366" y="15638"/>
                </a:lnTo>
                <a:lnTo>
                  <a:pt x="16262" y="15974"/>
                </a:lnTo>
                <a:lnTo>
                  <a:pt x="16236" y="16211"/>
                </a:lnTo>
                <a:lnTo>
                  <a:pt x="16236" y="16517"/>
                </a:lnTo>
                <a:lnTo>
                  <a:pt x="16233" y="16762"/>
                </a:lnTo>
                <a:lnTo>
                  <a:pt x="16128" y="18350"/>
                </a:lnTo>
                <a:lnTo>
                  <a:pt x="15906" y="19550"/>
                </a:lnTo>
                <a:lnTo>
                  <a:pt x="15855" y="19649"/>
                </a:lnTo>
                <a:lnTo>
                  <a:pt x="15776" y="19649"/>
                </a:lnTo>
                <a:lnTo>
                  <a:pt x="15750" y="19594"/>
                </a:lnTo>
                <a:lnTo>
                  <a:pt x="15726" y="19486"/>
                </a:lnTo>
                <a:lnTo>
                  <a:pt x="15702" y="19372"/>
                </a:lnTo>
                <a:lnTo>
                  <a:pt x="15690" y="19219"/>
                </a:lnTo>
                <a:lnTo>
                  <a:pt x="15690" y="19027"/>
                </a:lnTo>
                <a:lnTo>
                  <a:pt x="15674" y="19007"/>
                </a:lnTo>
                <a:lnTo>
                  <a:pt x="15692" y="19007"/>
                </a:lnTo>
                <a:lnTo>
                  <a:pt x="15817" y="10986"/>
                </a:lnTo>
                <a:lnTo>
                  <a:pt x="15819" y="10866"/>
                </a:lnTo>
                <a:lnTo>
                  <a:pt x="15819" y="11223"/>
                </a:lnTo>
                <a:lnTo>
                  <a:pt x="15869" y="11230"/>
                </a:lnTo>
                <a:lnTo>
                  <a:pt x="15918" y="11251"/>
                </a:lnTo>
                <a:lnTo>
                  <a:pt x="15969" y="11286"/>
                </a:lnTo>
                <a:lnTo>
                  <a:pt x="16019" y="11334"/>
                </a:lnTo>
                <a:lnTo>
                  <a:pt x="16069" y="11379"/>
                </a:lnTo>
                <a:lnTo>
                  <a:pt x="16123" y="11412"/>
                </a:lnTo>
                <a:lnTo>
                  <a:pt x="16176" y="11432"/>
                </a:lnTo>
                <a:lnTo>
                  <a:pt x="16230" y="11438"/>
                </a:lnTo>
                <a:lnTo>
                  <a:pt x="16258" y="11438"/>
                </a:lnTo>
                <a:lnTo>
                  <a:pt x="16519" y="11237"/>
                </a:lnTo>
                <a:lnTo>
                  <a:pt x="16777" y="10727"/>
                </a:lnTo>
                <a:lnTo>
                  <a:pt x="16879" y="9839"/>
                </a:lnTo>
                <a:lnTo>
                  <a:pt x="16879" y="9795"/>
                </a:lnTo>
                <a:lnTo>
                  <a:pt x="16879" y="9567"/>
                </a:lnTo>
                <a:lnTo>
                  <a:pt x="16861" y="9333"/>
                </a:lnTo>
                <a:lnTo>
                  <a:pt x="16826" y="9135"/>
                </a:lnTo>
                <a:lnTo>
                  <a:pt x="16791" y="8933"/>
                </a:lnTo>
                <a:lnTo>
                  <a:pt x="16754" y="8770"/>
                </a:lnTo>
                <a:lnTo>
                  <a:pt x="16717" y="8647"/>
                </a:lnTo>
                <a:lnTo>
                  <a:pt x="16680" y="8519"/>
                </a:lnTo>
                <a:lnTo>
                  <a:pt x="16642" y="8415"/>
                </a:lnTo>
                <a:lnTo>
                  <a:pt x="16562" y="8257"/>
                </a:lnTo>
                <a:lnTo>
                  <a:pt x="16527" y="8218"/>
                </a:lnTo>
                <a:lnTo>
                  <a:pt x="16454" y="8218"/>
                </a:lnTo>
                <a:lnTo>
                  <a:pt x="16414" y="8286"/>
                </a:lnTo>
                <a:lnTo>
                  <a:pt x="16361" y="8494"/>
                </a:lnTo>
                <a:lnTo>
                  <a:pt x="16346" y="8555"/>
                </a:lnTo>
                <a:lnTo>
                  <a:pt x="16323" y="8664"/>
                </a:lnTo>
                <a:lnTo>
                  <a:pt x="16312" y="8706"/>
                </a:lnTo>
                <a:lnTo>
                  <a:pt x="16073" y="9150"/>
                </a:lnTo>
                <a:lnTo>
                  <a:pt x="16013" y="9207"/>
                </a:lnTo>
                <a:lnTo>
                  <a:pt x="15952" y="9274"/>
                </a:lnTo>
                <a:lnTo>
                  <a:pt x="15891" y="9351"/>
                </a:lnTo>
                <a:lnTo>
                  <a:pt x="15859" y="9397"/>
                </a:lnTo>
                <a:lnTo>
                  <a:pt x="16019" y="4945"/>
                </a:lnTo>
                <a:lnTo>
                  <a:pt x="16026" y="4698"/>
                </a:lnTo>
                <a:lnTo>
                  <a:pt x="16027" y="4664"/>
                </a:lnTo>
                <a:lnTo>
                  <a:pt x="16030" y="4468"/>
                </a:lnTo>
                <a:lnTo>
                  <a:pt x="16029" y="3333"/>
                </a:lnTo>
                <a:lnTo>
                  <a:pt x="16028" y="3264"/>
                </a:lnTo>
                <a:lnTo>
                  <a:pt x="16027" y="3161"/>
                </a:lnTo>
                <a:lnTo>
                  <a:pt x="16018" y="2776"/>
                </a:lnTo>
                <a:lnTo>
                  <a:pt x="16018" y="2746"/>
                </a:lnTo>
                <a:lnTo>
                  <a:pt x="16253" y="2339"/>
                </a:lnTo>
                <a:lnTo>
                  <a:pt x="16322" y="2364"/>
                </a:lnTo>
                <a:lnTo>
                  <a:pt x="16324" y="2364"/>
                </a:lnTo>
                <a:lnTo>
                  <a:pt x="16385" y="2441"/>
                </a:lnTo>
                <a:lnTo>
                  <a:pt x="16387" y="2441"/>
                </a:lnTo>
                <a:lnTo>
                  <a:pt x="16443" y="2576"/>
                </a:lnTo>
                <a:lnTo>
                  <a:pt x="16575" y="4173"/>
                </a:lnTo>
                <a:lnTo>
                  <a:pt x="16575" y="4308"/>
                </a:lnTo>
                <a:lnTo>
                  <a:pt x="16573" y="4417"/>
                </a:lnTo>
                <a:lnTo>
                  <a:pt x="16571" y="4468"/>
                </a:lnTo>
                <a:lnTo>
                  <a:pt x="16564" y="4664"/>
                </a:lnTo>
                <a:lnTo>
                  <a:pt x="16563" y="4698"/>
                </a:lnTo>
                <a:lnTo>
                  <a:pt x="16561" y="4802"/>
                </a:lnTo>
                <a:lnTo>
                  <a:pt x="16561" y="4960"/>
                </a:lnTo>
                <a:lnTo>
                  <a:pt x="16571" y="5365"/>
                </a:lnTo>
                <a:lnTo>
                  <a:pt x="16600" y="5654"/>
                </a:lnTo>
                <a:lnTo>
                  <a:pt x="16648" y="5827"/>
                </a:lnTo>
                <a:lnTo>
                  <a:pt x="16710" y="5880"/>
                </a:lnTo>
                <a:lnTo>
                  <a:pt x="16758" y="5880"/>
                </a:lnTo>
                <a:lnTo>
                  <a:pt x="17026" y="5578"/>
                </a:lnTo>
                <a:lnTo>
                  <a:pt x="17203" y="4664"/>
                </a:lnTo>
                <a:lnTo>
                  <a:pt x="17226" y="4396"/>
                </a:lnTo>
                <a:lnTo>
                  <a:pt x="17242" y="4090"/>
                </a:lnTo>
                <a:lnTo>
                  <a:pt x="17252" y="3752"/>
                </a:lnTo>
                <a:lnTo>
                  <a:pt x="17252" y="3714"/>
                </a:lnTo>
                <a:lnTo>
                  <a:pt x="17255" y="3383"/>
                </a:lnTo>
                <a:lnTo>
                  <a:pt x="17255" y="3383"/>
                </a:lnTo>
              </a:path>
              <a:path w="21600" h="21600">
                <a:moveTo>
                  <a:pt x="21596" y="4202"/>
                </a:moveTo>
                <a:lnTo>
                  <a:pt x="21590" y="2606"/>
                </a:lnTo>
                <a:lnTo>
                  <a:pt x="21539" y="1489"/>
                </a:lnTo>
                <a:lnTo>
                  <a:pt x="21520" y="1170"/>
                </a:lnTo>
                <a:lnTo>
                  <a:pt x="21484" y="1010"/>
                </a:lnTo>
                <a:lnTo>
                  <a:pt x="21406" y="1010"/>
                </a:lnTo>
                <a:lnTo>
                  <a:pt x="21362" y="1064"/>
                </a:lnTo>
                <a:lnTo>
                  <a:pt x="21251" y="1276"/>
                </a:lnTo>
                <a:lnTo>
                  <a:pt x="21203" y="1383"/>
                </a:lnTo>
                <a:lnTo>
                  <a:pt x="21154" y="1436"/>
                </a:lnTo>
                <a:lnTo>
                  <a:pt x="21055" y="1649"/>
                </a:lnTo>
                <a:lnTo>
                  <a:pt x="21005" y="1808"/>
                </a:lnTo>
                <a:lnTo>
                  <a:pt x="20955" y="1915"/>
                </a:lnTo>
                <a:lnTo>
                  <a:pt x="20839" y="2287"/>
                </a:lnTo>
                <a:lnTo>
                  <a:pt x="20806" y="2553"/>
                </a:lnTo>
                <a:lnTo>
                  <a:pt x="20807" y="3085"/>
                </a:lnTo>
                <a:lnTo>
                  <a:pt x="20808" y="3138"/>
                </a:lnTo>
                <a:lnTo>
                  <a:pt x="20808" y="3192"/>
                </a:lnTo>
                <a:lnTo>
                  <a:pt x="20813" y="3298"/>
                </a:lnTo>
                <a:lnTo>
                  <a:pt x="20814" y="3298"/>
                </a:lnTo>
                <a:lnTo>
                  <a:pt x="20815" y="3458"/>
                </a:lnTo>
                <a:lnTo>
                  <a:pt x="20840" y="4522"/>
                </a:lnTo>
                <a:lnTo>
                  <a:pt x="20842" y="4788"/>
                </a:lnTo>
                <a:lnTo>
                  <a:pt x="20842" y="6650"/>
                </a:lnTo>
                <a:lnTo>
                  <a:pt x="20815" y="8671"/>
                </a:lnTo>
                <a:lnTo>
                  <a:pt x="20754" y="10800"/>
                </a:lnTo>
                <a:lnTo>
                  <a:pt x="20656" y="12874"/>
                </a:lnTo>
                <a:lnTo>
                  <a:pt x="20519" y="14790"/>
                </a:lnTo>
                <a:lnTo>
                  <a:pt x="20341" y="16279"/>
                </a:lnTo>
                <a:lnTo>
                  <a:pt x="20330" y="16333"/>
                </a:lnTo>
                <a:lnTo>
                  <a:pt x="20321" y="16386"/>
                </a:lnTo>
                <a:lnTo>
                  <a:pt x="20304" y="16545"/>
                </a:lnTo>
                <a:lnTo>
                  <a:pt x="20297" y="16545"/>
                </a:lnTo>
                <a:lnTo>
                  <a:pt x="20290" y="16599"/>
                </a:lnTo>
                <a:lnTo>
                  <a:pt x="20276" y="16652"/>
                </a:lnTo>
                <a:lnTo>
                  <a:pt x="20257" y="16705"/>
                </a:lnTo>
                <a:lnTo>
                  <a:pt x="20250" y="16758"/>
                </a:lnTo>
                <a:lnTo>
                  <a:pt x="20227" y="16758"/>
                </a:lnTo>
                <a:lnTo>
                  <a:pt x="20208" y="16652"/>
                </a:lnTo>
                <a:lnTo>
                  <a:pt x="20101" y="14896"/>
                </a:lnTo>
                <a:lnTo>
                  <a:pt x="20052" y="12981"/>
                </a:lnTo>
                <a:lnTo>
                  <a:pt x="20035" y="11864"/>
                </a:lnTo>
                <a:lnTo>
                  <a:pt x="20032" y="11598"/>
                </a:lnTo>
                <a:lnTo>
                  <a:pt x="20031" y="11544"/>
                </a:lnTo>
                <a:lnTo>
                  <a:pt x="20029" y="11225"/>
                </a:lnTo>
                <a:lnTo>
                  <a:pt x="20026" y="10906"/>
                </a:lnTo>
                <a:lnTo>
                  <a:pt x="20026" y="9789"/>
                </a:lnTo>
                <a:lnTo>
                  <a:pt x="20030" y="9203"/>
                </a:lnTo>
                <a:lnTo>
                  <a:pt x="20036" y="8618"/>
                </a:lnTo>
                <a:lnTo>
                  <a:pt x="20037" y="8565"/>
                </a:lnTo>
                <a:lnTo>
                  <a:pt x="20045" y="8033"/>
                </a:lnTo>
                <a:lnTo>
                  <a:pt x="20055" y="7501"/>
                </a:lnTo>
                <a:lnTo>
                  <a:pt x="20055" y="7448"/>
                </a:lnTo>
                <a:lnTo>
                  <a:pt x="20056" y="7395"/>
                </a:lnTo>
                <a:lnTo>
                  <a:pt x="20062" y="6863"/>
                </a:lnTo>
                <a:lnTo>
                  <a:pt x="20066" y="6277"/>
                </a:lnTo>
                <a:lnTo>
                  <a:pt x="20066" y="6011"/>
                </a:lnTo>
                <a:lnTo>
                  <a:pt x="20067" y="4841"/>
                </a:lnTo>
                <a:lnTo>
                  <a:pt x="20062" y="4522"/>
                </a:lnTo>
                <a:lnTo>
                  <a:pt x="20051" y="4202"/>
                </a:lnTo>
                <a:lnTo>
                  <a:pt x="20044" y="4043"/>
                </a:lnTo>
                <a:lnTo>
                  <a:pt x="20038" y="3883"/>
                </a:lnTo>
                <a:lnTo>
                  <a:pt x="20033" y="3777"/>
                </a:lnTo>
                <a:lnTo>
                  <a:pt x="20028" y="3670"/>
                </a:lnTo>
                <a:lnTo>
                  <a:pt x="20022" y="3511"/>
                </a:lnTo>
                <a:lnTo>
                  <a:pt x="20014" y="3404"/>
                </a:lnTo>
                <a:lnTo>
                  <a:pt x="19990" y="3032"/>
                </a:lnTo>
                <a:lnTo>
                  <a:pt x="19953" y="2872"/>
                </a:lnTo>
                <a:lnTo>
                  <a:pt x="19878" y="2872"/>
                </a:lnTo>
                <a:lnTo>
                  <a:pt x="19837" y="2926"/>
                </a:lnTo>
                <a:lnTo>
                  <a:pt x="19738" y="3085"/>
                </a:lnTo>
                <a:lnTo>
                  <a:pt x="19694" y="3138"/>
                </a:lnTo>
                <a:lnTo>
                  <a:pt x="19606" y="3351"/>
                </a:lnTo>
                <a:lnTo>
                  <a:pt x="19561" y="3404"/>
                </a:lnTo>
                <a:lnTo>
                  <a:pt x="19432" y="3724"/>
                </a:lnTo>
                <a:lnTo>
                  <a:pt x="19375" y="3883"/>
                </a:lnTo>
                <a:lnTo>
                  <a:pt x="19335" y="4043"/>
                </a:lnTo>
                <a:lnTo>
                  <a:pt x="19313" y="4202"/>
                </a:lnTo>
                <a:lnTo>
                  <a:pt x="19290" y="4362"/>
                </a:lnTo>
                <a:lnTo>
                  <a:pt x="19279" y="4522"/>
                </a:lnTo>
                <a:lnTo>
                  <a:pt x="19279" y="5054"/>
                </a:lnTo>
                <a:lnTo>
                  <a:pt x="19283" y="5320"/>
                </a:lnTo>
                <a:lnTo>
                  <a:pt x="19302" y="6011"/>
                </a:lnTo>
                <a:lnTo>
                  <a:pt x="19306" y="6277"/>
                </a:lnTo>
                <a:lnTo>
                  <a:pt x="19305" y="7288"/>
                </a:lnTo>
                <a:lnTo>
                  <a:pt x="19304" y="7395"/>
                </a:lnTo>
                <a:lnTo>
                  <a:pt x="19303" y="7501"/>
                </a:lnTo>
                <a:lnTo>
                  <a:pt x="19301" y="7927"/>
                </a:lnTo>
                <a:lnTo>
                  <a:pt x="19300" y="7980"/>
                </a:lnTo>
                <a:lnTo>
                  <a:pt x="19299" y="8033"/>
                </a:lnTo>
                <a:lnTo>
                  <a:pt x="19299" y="8086"/>
                </a:lnTo>
                <a:lnTo>
                  <a:pt x="19293" y="8565"/>
                </a:lnTo>
                <a:lnTo>
                  <a:pt x="19293" y="8618"/>
                </a:lnTo>
                <a:lnTo>
                  <a:pt x="19292" y="8671"/>
                </a:lnTo>
                <a:lnTo>
                  <a:pt x="19252" y="10587"/>
                </a:lnTo>
                <a:lnTo>
                  <a:pt x="19175" y="12502"/>
                </a:lnTo>
                <a:lnTo>
                  <a:pt x="19055" y="14258"/>
                </a:lnTo>
                <a:lnTo>
                  <a:pt x="18887" y="15854"/>
                </a:lnTo>
                <a:lnTo>
                  <a:pt x="18793" y="16492"/>
                </a:lnTo>
                <a:lnTo>
                  <a:pt x="18785" y="16599"/>
                </a:lnTo>
                <a:lnTo>
                  <a:pt x="18778" y="16599"/>
                </a:lnTo>
                <a:lnTo>
                  <a:pt x="18770" y="16652"/>
                </a:lnTo>
                <a:lnTo>
                  <a:pt x="18754" y="16705"/>
                </a:lnTo>
                <a:lnTo>
                  <a:pt x="18734" y="16811"/>
                </a:lnTo>
                <a:lnTo>
                  <a:pt x="18709" y="16811"/>
                </a:lnTo>
                <a:lnTo>
                  <a:pt x="18604" y="15162"/>
                </a:lnTo>
                <a:lnTo>
                  <a:pt x="18563" y="13566"/>
                </a:lnTo>
                <a:lnTo>
                  <a:pt x="18540" y="11970"/>
                </a:lnTo>
                <a:lnTo>
                  <a:pt x="18540" y="11917"/>
                </a:lnTo>
                <a:lnTo>
                  <a:pt x="18539" y="11864"/>
                </a:lnTo>
                <a:lnTo>
                  <a:pt x="18537" y="11598"/>
                </a:lnTo>
                <a:lnTo>
                  <a:pt x="18536" y="11544"/>
                </a:lnTo>
                <a:lnTo>
                  <a:pt x="18535" y="11278"/>
                </a:lnTo>
                <a:lnTo>
                  <a:pt x="18534" y="8459"/>
                </a:lnTo>
                <a:lnTo>
                  <a:pt x="18537" y="7873"/>
                </a:lnTo>
                <a:lnTo>
                  <a:pt x="18547" y="6437"/>
                </a:lnTo>
                <a:lnTo>
                  <a:pt x="18548" y="6331"/>
                </a:lnTo>
                <a:lnTo>
                  <a:pt x="18548" y="6277"/>
                </a:lnTo>
                <a:lnTo>
                  <a:pt x="18548" y="6171"/>
                </a:lnTo>
                <a:lnTo>
                  <a:pt x="18551" y="5745"/>
                </a:lnTo>
                <a:lnTo>
                  <a:pt x="18550" y="3458"/>
                </a:lnTo>
                <a:lnTo>
                  <a:pt x="18550" y="3351"/>
                </a:lnTo>
                <a:lnTo>
                  <a:pt x="18549" y="3245"/>
                </a:lnTo>
                <a:lnTo>
                  <a:pt x="18545" y="2872"/>
                </a:lnTo>
                <a:lnTo>
                  <a:pt x="18540" y="2500"/>
                </a:lnTo>
                <a:lnTo>
                  <a:pt x="18444" y="904"/>
                </a:lnTo>
                <a:lnTo>
                  <a:pt x="18200" y="0"/>
                </a:lnTo>
                <a:lnTo>
                  <a:pt x="18039" y="0"/>
                </a:lnTo>
                <a:lnTo>
                  <a:pt x="17774" y="266"/>
                </a:lnTo>
                <a:lnTo>
                  <a:pt x="17538" y="1117"/>
                </a:lnTo>
                <a:lnTo>
                  <a:pt x="17472" y="1489"/>
                </a:lnTo>
                <a:lnTo>
                  <a:pt x="17513" y="1649"/>
                </a:lnTo>
                <a:lnTo>
                  <a:pt x="17556" y="1755"/>
                </a:lnTo>
                <a:lnTo>
                  <a:pt x="17600" y="1808"/>
                </a:lnTo>
                <a:lnTo>
                  <a:pt x="17684" y="1808"/>
                </a:lnTo>
                <a:lnTo>
                  <a:pt x="17715" y="1915"/>
                </a:lnTo>
                <a:lnTo>
                  <a:pt x="17739" y="2074"/>
                </a:lnTo>
                <a:lnTo>
                  <a:pt x="17762" y="2181"/>
                </a:lnTo>
                <a:lnTo>
                  <a:pt x="17781" y="2394"/>
                </a:lnTo>
                <a:lnTo>
                  <a:pt x="17807" y="2872"/>
                </a:lnTo>
                <a:lnTo>
                  <a:pt x="17815" y="3192"/>
                </a:lnTo>
                <a:lnTo>
                  <a:pt x="17816" y="3245"/>
                </a:lnTo>
                <a:lnTo>
                  <a:pt x="17817" y="3298"/>
                </a:lnTo>
                <a:lnTo>
                  <a:pt x="17817" y="3351"/>
                </a:lnTo>
                <a:lnTo>
                  <a:pt x="17818" y="3404"/>
                </a:lnTo>
                <a:lnTo>
                  <a:pt x="17819" y="3458"/>
                </a:lnTo>
                <a:lnTo>
                  <a:pt x="17819" y="3511"/>
                </a:lnTo>
                <a:lnTo>
                  <a:pt x="17824" y="3777"/>
                </a:lnTo>
                <a:lnTo>
                  <a:pt x="17823" y="5745"/>
                </a:lnTo>
                <a:lnTo>
                  <a:pt x="17821" y="6171"/>
                </a:lnTo>
                <a:lnTo>
                  <a:pt x="17820" y="6277"/>
                </a:lnTo>
                <a:lnTo>
                  <a:pt x="17820" y="6331"/>
                </a:lnTo>
                <a:lnTo>
                  <a:pt x="17819" y="6437"/>
                </a:lnTo>
                <a:lnTo>
                  <a:pt x="17813" y="7395"/>
                </a:lnTo>
                <a:lnTo>
                  <a:pt x="17813" y="7501"/>
                </a:lnTo>
                <a:lnTo>
                  <a:pt x="17810" y="8086"/>
                </a:lnTo>
                <a:lnTo>
                  <a:pt x="17809" y="8459"/>
                </a:lnTo>
                <a:lnTo>
                  <a:pt x="17810" y="10374"/>
                </a:lnTo>
                <a:lnTo>
                  <a:pt x="17810" y="10587"/>
                </a:lnTo>
                <a:lnTo>
                  <a:pt x="17811" y="10640"/>
                </a:lnTo>
                <a:lnTo>
                  <a:pt x="17814" y="11278"/>
                </a:lnTo>
                <a:lnTo>
                  <a:pt x="17819" y="11864"/>
                </a:lnTo>
                <a:lnTo>
                  <a:pt x="17820" y="11917"/>
                </a:lnTo>
                <a:lnTo>
                  <a:pt x="17820" y="11970"/>
                </a:lnTo>
                <a:lnTo>
                  <a:pt x="17821" y="12023"/>
                </a:lnTo>
                <a:lnTo>
                  <a:pt x="17826" y="12502"/>
                </a:lnTo>
                <a:lnTo>
                  <a:pt x="17835" y="13140"/>
                </a:lnTo>
                <a:lnTo>
                  <a:pt x="17847" y="13726"/>
                </a:lnTo>
                <a:lnTo>
                  <a:pt x="17861" y="14364"/>
                </a:lnTo>
                <a:lnTo>
                  <a:pt x="17872" y="14843"/>
                </a:lnTo>
                <a:lnTo>
                  <a:pt x="17880" y="15109"/>
                </a:lnTo>
                <a:lnTo>
                  <a:pt x="17888" y="15428"/>
                </a:lnTo>
                <a:lnTo>
                  <a:pt x="17899" y="15801"/>
                </a:lnTo>
                <a:lnTo>
                  <a:pt x="17911" y="16120"/>
                </a:lnTo>
                <a:lnTo>
                  <a:pt x="17924" y="16492"/>
                </a:lnTo>
                <a:lnTo>
                  <a:pt x="17956" y="17290"/>
                </a:lnTo>
                <a:lnTo>
                  <a:pt x="17974" y="17663"/>
                </a:lnTo>
                <a:lnTo>
                  <a:pt x="17994" y="18035"/>
                </a:lnTo>
                <a:lnTo>
                  <a:pt x="18015" y="18461"/>
                </a:lnTo>
                <a:lnTo>
                  <a:pt x="18139" y="20216"/>
                </a:lnTo>
                <a:lnTo>
                  <a:pt x="18320" y="21440"/>
                </a:lnTo>
                <a:lnTo>
                  <a:pt x="18414" y="21546"/>
                </a:lnTo>
                <a:lnTo>
                  <a:pt x="18512" y="21440"/>
                </a:lnTo>
                <a:lnTo>
                  <a:pt x="18564" y="21280"/>
                </a:lnTo>
                <a:lnTo>
                  <a:pt x="18617" y="21121"/>
                </a:lnTo>
                <a:lnTo>
                  <a:pt x="18778" y="20323"/>
                </a:lnTo>
                <a:lnTo>
                  <a:pt x="18886" y="19684"/>
                </a:lnTo>
                <a:lnTo>
                  <a:pt x="19047" y="18567"/>
                </a:lnTo>
                <a:lnTo>
                  <a:pt x="19101" y="18141"/>
                </a:lnTo>
                <a:lnTo>
                  <a:pt x="19152" y="17769"/>
                </a:lnTo>
                <a:lnTo>
                  <a:pt x="19202" y="17343"/>
                </a:lnTo>
                <a:lnTo>
                  <a:pt x="19249" y="16971"/>
                </a:lnTo>
                <a:lnTo>
                  <a:pt x="19266" y="16811"/>
                </a:lnTo>
                <a:lnTo>
                  <a:pt x="19294" y="16545"/>
                </a:lnTo>
                <a:lnTo>
                  <a:pt x="19337" y="16173"/>
                </a:lnTo>
                <a:lnTo>
                  <a:pt x="19378" y="15854"/>
                </a:lnTo>
                <a:lnTo>
                  <a:pt x="19416" y="15481"/>
                </a:lnTo>
                <a:lnTo>
                  <a:pt x="19447" y="15200"/>
                </a:lnTo>
                <a:lnTo>
                  <a:pt x="19447" y="15215"/>
                </a:lnTo>
                <a:lnTo>
                  <a:pt x="19466" y="15854"/>
                </a:lnTo>
                <a:lnTo>
                  <a:pt x="19478" y="16226"/>
                </a:lnTo>
                <a:lnTo>
                  <a:pt x="19492" y="16599"/>
                </a:lnTo>
                <a:lnTo>
                  <a:pt x="19507" y="16971"/>
                </a:lnTo>
                <a:lnTo>
                  <a:pt x="19523" y="17397"/>
                </a:lnTo>
                <a:lnTo>
                  <a:pt x="19540" y="17822"/>
                </a:lnTo>
                <a:lnTo>
                  <a:pt x="19557" y="18248"/>
                </a:lnTo>
                <a:lnTo>
                  <a:pt x="19576" y="18620"/>
                </a:lnTo>
                <a:lnTo>
                  <a:pt x="19597" y="19046"/>
                </a:lnTo>
                <a:lnTo>
                  <a:pt x="19730" y="20748"/>
                </a:lnTo>
                <a:lnTo>
                  <a:pt x="19882" y="21546"/>
                </a:lnTo>
                <a:lnTo>
                  <a:pt x="19977" y="21546"/>
                </a:lnTo>
                <a:lnTo>
                  <a:pt x="20257" y="20536"/>
                </a:lnTo>
                <a:lnTo>
                  <a:pt x="20409" y="19631"/>
                </a:lnTo>
                <a:lnTo>
                  <a:pt x="20435" y="19471"/>
                </a:lnTo>
                <a:lnTo>
                  <a:pt x="20490" y="19099"/>
                </a:lnTo>
                <a:lnTo>
                  <a:pt x="20546" y="18673"/>
                </a:lnTo>
                <a:lnTo>
                  <a:pt x="20603" y="18248"/>
                </a:lnTo>
                <a:lnTo>
                  <a:pt x="20660" y="17822"/>
                </a:lnTo>
                <a:lnTo>
                  <a:pt x="20717" y="17343"/>
                </a:lnTo>
                <a:lnTo>
                  <a:pt x="20773" y="16865"/>
                </a:lnTo>
                <a:lnTo>
                  <a:pt x="20785" y="16758"/>
                </a:lnTo>
                <a:lnTo>
                  <a:pt x="20828" y="16386"/>
                </a:lnTo>
                <a:lnTo>
                  <a:pt x="20882" y="15907"/>
                </a:lnTo>
                <a:lnTo>
                  <a:pt x="20935" y="15428"/>
                </a:lnTo>
                <a:lnTo>
                  <a:pt x="20986" y="14949"/>
                </a:lnTo>
                <a:lnTo>
                  <a:pt x="21036" y="14417"/>
                </a:lnTo>
                <a:lnTo>
                  <a:pt x="21085" y="13938"/>
                </a:lnTo>
                <a:lnTo>
                  <a:pt x="21131" y="13460"/>
                </a:lnTo>
                <a:lnTo>
                  <a:pt x="21174" y="12981"/>
                </a:lnTo>
                <a:lnTo>
                  <a:pt x="21213" y="12449"/>
                </a:lnTo>
                <a:lnTo>
                  <a:pt x="21248" y="12023"/>
                </a:lnTo>
                <a:lnTo>
                  <a:pt x="21282" y="11544"/>
                </a:lnTo>
                <a:lnTo>
                  <a:pt x="21314" y="11066"/>
                </a:lnTo>
                <a:lnTo>
                  <a:pt x="21347" y="10534"/>
                </a:lnTo>
                <a:lnTo>
                  <a:pt x="21378" y="10055"/>
                </a:lnTo>
                <a:lnTo>
                  <a:pt x="21463" y="8459"/>
                </a:lnTo>
                <a:lnTo>
                  <a:pt x="21531" y="6863"/>
                </a:lnTo>
                <a:lnTo>
                  <a:pt x="21581" y="5213"/>
                </a:lnTo>
                <a:lnTo>
                  <a:pt x="21591" y="4681"/>
                </a:lnTo>
                <a:lnTo>
                  <a:pt x="21596" y="4202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pic>
        <p:nvPicPr>
          <p:cNvPr id="121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2222500" y="8623300"/>
            <a:ext cx="101599" cy="23706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矩形"/>
          <p:cNvSpPr>
            <a:spLocks/>
          </p:cNvSpPr>
          <p:nvPr/>
        </p:nvSpPr>
        <p:spPr>
          <a:xfrm rot="0">
            <a:off x="1879600" y="3060700"/>
            <a:ext cx="5040630" cy="45897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44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1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altLang="zh-CN" sz="3700" b="0" i="1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3700" b="0" i="1" u="none" strike="noStrike" kern="0" cap="none" spc="-2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2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simple,</a:t>
            </a:r>
            <a:r>
              <a:rPr lang="en-US" altLang="zh-CN" sz="3700" b="0" i="1" u="none" strike="noStrike" kern="0" cap="none" spc="-3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3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responsive,</a:t>
            </a:r>
            <a:r>
              <a:rPr lang="en-US" altLang="zh-CN" sz="3700" b="0" i="1" u="none" strike="noStrike" kern="0" cap="none" spc="-2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4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 </a:t>
            </a:r>
            <a:r>
              <a:rPr lang="en-US" altLang="zh-CN" sz="3700" b="0" i="1" u="none" strike="noStrike" kern="0" cap="none" spc="-20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user-</a:t>
            </a:r>
            <a:r>
              <a:rPr lang="en-US" altLang="zh-CN" sz="3700" b="0" i="1" u="none" strike="noStrike" kern="0" cap="none" spc="-25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friendly</a:t>
            </a:r>
            <a:r>
              <a:rPr lang="en-US" altLang="zh-CN" sz="3700" b="0" i="1" u="none" strike="noStrike" kern="0" cap="none" spc="-1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2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portfolio</a:t>
            </a:r>
            <a:endParaRPr lang="en-US" altLang="zh-CN" sz="37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altLang="zh-CN" sz="37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1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3700" b="0" i="1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Includes</a:t>
            </a:r>
            <a:r>
              <a:rPr lang="en-US" altLang="zh-CN" sz="3700" b="0" i="1" u="none" strike="noStrike" kern="0" cap="none" spc="-2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2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sections:</a:t>
            </a:r>
            <a:r>
              <a:rPr lang="en-US" altLang="zh-CN" sz="3700" b="0" i="1" u="none" strike="noStrike" kern="0" cap="none" spc="-1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About</a:t>
            </a:r>
            <a:r>
              <a:rPr lang="en-US" altLang="zh-CN" sz="3700" b="0" i="1" u="none" strike="noStrike" kern="0" cap="none" spc="-1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1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Me, </a:t>
            </a:r>
            <a:r>
              <a:rPr lang="en-US" altLang="zh-CN" sz="3700" b="0" i="1" u="none" strike="noStrike" kern="0" cap="none" spc="-229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Projects,</a:t>
            </a:r>
            <a:r>
              <a:rPr lang="en-US" altLang="zh-CN" sz="3700" b="0" i="1" u="none" strike="noStrike" kern="0" cap="none" spc="-1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4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3700" b="0" i="1" u="none" strike="noStrike" kern="0" cap="none" spc="-1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3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Contact</a:t>
            </a:r>
            <a:endParaRPr lang="en-US" altLang="zh-CN" sz="37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altLang="zh-CN" sz="37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700" b="0" i="1" u="none" strike="noStrike" kern="0" cap="none" spc="-3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Designed</a:t>
            </a:r>
            <a:r>
              <a:rPr lang="en-US" altLang="zh-CN" sz="3700" b="0" i="1" u="none" strike="noStrike" kern="0" cap="none" spc="-2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4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3700" b="0" i="1" u="none" strike="noStrike" kern="0" cap="none" spc="-2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3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represent</a:t>
            </a:r>
            <a:r>
              <a:rPr lang="en-US" altLang="zh-CN" sz="3700" b="0" i="1" u="none" strike="noStrike" kern="0" cap="none" spc="-1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4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my </a:t>
            </a:r>
            <a:r>
              <a:rPr lang="en-US" altLang="zh-CN" sz="3700" b="0" i="1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professional</a:t>
            </a:r>
            <a:r>
              <a:rPr lang="en-US" altLang="zh-CN" sz="3700" b="0" i="1" u="none" strike="noStrike" kern="0" cap="none" spc="-2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profile</a:t>
            </a:r>
            <a:endParaRPr lang="zh-CN" altLang="en-US" sz="37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23" name="文本框"/>
          <p:cNvSpPr>
            <a:spLocks noGrp="1"/>
          </p:cNvSpPr>
          <p:nvPr>
            <p:ph type="sldNum" idx="7"/>
          </p:nvPr>
        </p:nvSpPr>
        <p:spPr>
          <a:xfrm rot="0">
            <a:off x="15036800" y="8645525"/>
            <a:ext cx="254634" cy="193674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39700" indent="0" algn="l">
              <a:lnSpc>
                <a:spcPts val="1525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500" b="0" i="1" u="none" strike="noStrike" kern="0" cap="none" spc="-50" baseline="0">
                <a:solidFill>
                  <a:srgbClr val="2D93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5</a:t>
            </a:fld>
            <a:endParaRPr lang="zh-CN" altLang="en-US" sz="1500" b="0" i="1" u="none" strike="noStrike" kern="0" cap="none" spc="-50" baseline="0">
              <a:solidFill>
                <a:srgbClr val="2D936A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52173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12471589" y="7150209"/>
            <a:ext cx="610234" cy="6102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41AF50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8928235" y="2260634"/>
            <a:ext cx="419100" cy="4324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568"/>
                </a:moveTo>
                <a:lnTo>
                  <a:pt x="0" y="21568"/>
                </a:lnTo>
                <a:lnTo>
                  <a:pt x="0" y="0"/>
                </a:lnTo>
                <a:lnTo>
                  <a:pt x="21600" y="0"/>
                </a:lnTo>
                <a:lnTo>
                  <a:pt x="21600" y="21568"/>
                </a:lnTo>
                <a:close/>
              </a:path>
            </a:pathLst>
          </a:custGeom>
          <a:solidFill>
            <a:srgbClr val="2D82C2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12471589" y="7861419"/>
            <a:ext cx="241300" cy="2413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D936A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84985" y="1301266"/>
            <a:ext cx="1103630" cy="38925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9352" y="4157"/>
                </a:moveTo>
                <a:lnTo>
                  <a:pt x="9299" y="2043"/>
                </a:lnTo>
                <a:lnTo>
                  <a:pt x="9221" y="1479"/>
                </a:lnTo>
                <a:lnTo>
                  <a:pt x="9178" y="1198"/>
                </a:lnTo>
                <a:lnTo>
                  <a:pt x="9096" y="1057"/>
                </a:lnTo>
                <a:lnTo>
                  <a:pt x="8820" y="1057"/>
                </a:lnTo>
                <a:lnTo>
                  <a:pt x="8676" y="1198"/>
                </a:lnTo>
                <a:lnTo>
                  <a:pt x="8533" y="1268"/>
                </a:lnTo>
                <a:lnTo>
                  <a:pt x="7935" y="1832"/>
                </a:lnTo>
                <a:lnTo>
                  <a:pt x="7634" y="2255"/>
                </a:lnTo>
                <a:lnTo>
                  <a:pt x="7559" y="2537"/>
                </a:lnTo>
                <a:lnTo>
                  <a:pt x="7559" y="3030"/>
                </a:lnTo>
                <a:lnTo>
                  <a:pt x="7564" y="3171"/>
                </a:lnTo>
                <a:lnTo>
                  <a:pt x="7575" y="3312"/>
                </a:lnTo>
                <a:lnTo>
                  <a:pt x="7578" y="3312"/>
                </a:lnTo>
                <a:lnTo>
                  <a:pt x="7580" y="3453"/>
                </a:lnTo>
                <a:lnTo>
                  <a:pt x="7585" y="3523"/>
                </a:lnTo>
                <a:lnTo>
                  <a:pt x="7596" y="3594"/>
                </a:lnTo>
                <a:lnTo>
                  <a:pt x="7622" y="3946"/>
                </a:lnTo>
                <a:lnTo>
                  <a:pt x="7624" y="4016"/>
                </a:lnTo>
                <a:lnTo>
                  <a:pt x="7627" y="4087"/>
                </a:lnTo>
                <a:lnTo>
                  <a:pt x="7629" y="4157"/>
                </a:lnTo>
                <a:lnTo>
                  <a:pt x="7637" y="4369"/>
                </a:lnTo>
                <a:lnTo>
                  <a:pt x="7638" y="4510"/>
                </a:lnTo>
                <a:lnTo>
                  <a:pt x="7639" y="4651"/>
                </a:lnTo>
                <a:lnTo>
                  <a:pt x="7641" y="6624"/>
                </a:lnTo>
                <a:lnTo>
                  <a:pt x="7629" y="7329"/>
                </a:lnTo>
                <a:lnTo>
                  <a:pt x="7627" y="7399"/>
                </a:lnTo>
                <a:lnTo>
                  <a:pt x="7624" y="7470"/>
                </a:lnTo>
                <a:lnTo>
                  <a:pt x="7498" y="10077"/>
                </a:lnTo>
                <a:lnTo>
                  <a:pt x="7302" y="12191"/>
                </a:lnTo>
                <a:lnTo>
                  <a:pt x="7022" y="14165"/>
                </a:lnTo>
                <a:lnTo>
                  <a:pt x="6505" y="16279"/>
                </a:lnTo>
                <a:lnTo>
                  <a:pt x="6480" y="16279"/>
                </a:lnTo>
                <a:lnTo>
                  <a:pt x="6459" y="16349"/>
                </a:lnTo>
                <a:lnTo>
                  <a:pt x="6421" y="16490"/>
                </a:lnTo>
                <a:lnTo>
                  <a:pt x="6404" y="16561"/>
                </a:lnTo>
                <a:lnTo>
                  <a:pt x="6390" y="16561"/>
                </a:lnTo>
                <a:lnTo>
                  <a:pt x="6314" y="16702"/>
                </a:lnTo>
                <a:lnTo>
                  <a:pt x="6299" y="16702"/>
                </a:lnTo>
                <a:lnTo>
                  <a:pt x="6288" y="16772"/>
                </a:lnTo>
                <a:lnTo>
                  <a:pt x="6247" y="16772"/>
                </a:lnTo>
                <a:lnTo>
                  <a:pt x="6204" y="16631"/>
                </a:lnTo>
                <a:lnTo>
                  <a:pt x="6155" y="16490"/>
                </a:lnTo>
                <a:lnTo>
                  <a:pt x="6108" y="16279"/>
                </a:lnTo>
                <a:lnTo>
                  <a:pt x="6063" y="15926"/>
                </a:lnTo>
                <a:lnTo>
                  <a:pt x="6019" y="15504"/>
                </a:lnTo>
                <a:lnTo>
                  <a:pt x="5989" y="15222"/>
                </a:lnTo>
                <a:lnTo>
                  <a:pt x="5960" y="14869"/>
                </a:lnTo>
                <a:lnTo>
                  <a:pt x="5933" y="14517"/>
                </a:lnTo>
                <a:lnTo>
                  <a:pt x="5907" y="14165"/>
                </a:lnTo>
                <a:lnTo>
                  <a:pt x="5885" y="13742"/>
                </a:lnTo>
                <a:lnTo>
                  <a:pt x="5866" y="13389"/>
                </a:lnTo>
                <a:lnTo>
                  <a:pt x="5834" y="12614"/>
                </a:lnTo>
                <a:lnTo>
                  <a:pt x="5817" y="12121"/>
                </a:lnTo>
                <a:lnTo>
                  <a:pt x="5805" y="11628"/>
                </a:lnTo>
                <a:lnTo>
                  <a:pt x="5803" y="11557"/>
                </a:lnTo>
                <a:lnTo>
                  <a:pt x="5802" y="11487"/>
                </a:lnTo>
                <a:lnTo>
                  <a:pt x="5791" y="10852"/>
                </a:lnTo>
                <a:lnTo>
                  <a:pt x="5790" y="9795"/>
                </a:lnTo>
                <a:lnTo>
                  <a:pt x="5799" y="9161"/>
                </a:lnTo>
                <a:lnTo>
                  <a:pt x="5814" y="8597"/>
                </a:lnTo>
                <a:lnTo>
                  <a:pt x="5834" y="8033"/>
                </a:lnTo>
                <a:lnTo>
                  <a:pt x="5856" y="7470"/>
                </a:lnTo>
                <a:lnTo>
                  <a:pt x="5858" y="7399"/>
                </a:lnTo>
                <a:lnTo>
                  <a:pt x="5860" y="7329"/>
                </a:lnTo>
                <a:lnTo>
                  <a:pt x="5862" y="7258"/>
                </a:lnTo>
                <a:lnTo>
                  <a:pt x="5872" y="6906"/>
                </a:lnTo>
                <a:lnTo>
                  <a:pt x="5873" y="6835"/>
                </a:lnTo>
                <a:lnTo>
                  <a:pt x="5881" y="6272"/>
                </a:lnTo>
                <a:lnTo>
                  <a:pt x="5882" y="5990"/>
                </a:lnTo>
                <a:lnTo>
                  <a:pt x="5884" y="4792"/>
                </a:lnTo>
                <a:lnTo>
                  <a:pt x="5872" y="4510"/>
                </a:lnTo>
                <a:lnTo>
                  <a:pt x="5847" y="4157"/>
                </a:lnTo>
                <a:lnTo>
                  <a:pt x="5831" y="4016"/>
                </a:lnTo>
                <a:lnTo>
                  <a:pt x="5805" y="3735"/>
                </a:lnTo>
                <a:lnTo>
                  <a:pt x="5795" y="3664"/>
                </a:lnTo>
                <a:lnTo>
                  <a:pt x="5781" y="3523"/>
                </a:lnTo>
                <a:lnTo>
                  <a:pt x="5764" y="3382"/>
                </a:lnTo>
                <a:lnTo>
                  <a:pt x="5708" y="3030"/>
                </a:lnTo>
                <a:lnTo>
                  <a:pt x="5625" y="2818"/>
                </a:lnTo>
                <a:lnTo>
                  <a:pt x="5456" y="2818"/>
                </a:lnTo>
                <a:lnTo>
                  <a:pt x="5363" y="2889"/>
                </a:lnTo>
                <a:lnTo>
                  <a:pt x="5234" y="2959"/>
                </a:lnTo>
                <a:lnTo>
                  <a:pt x="5105" y="3100"/>
                </a:lnTo>
                <a:lnTo>
                  <a:pt x="4973" y="3171"/>
                </a:lnTo>
                <a:lnTo>
                  <a:pt x="4572" y="3594"/>
                </a:lnTo>
                <a:lnTo>
                  <a:pt x="4315" y="3876"/>
                </a:lnTo>
                <a:lnTo>
                  <a:pt x="4225" y="4016"/>
                </a:lnTo>
                <a:lnTo>
                  <a:pt x="4175" y="4157"/>
                </a:lnTo>
                <a:lnTo>
                  <a:pt x="4122" y="4298"/>
                </a:lnTo>
                <a:lnTo>
                  <a:pt x="4096" y="4510"/>
                </a:lnTo>
                <a:lnTo>
                  <a:pt x="4096" y="5003"/>
                </a:lnTo>
                <a:lnTo>
                  <a:pt x="4107" y="5285"/>
                </a:lnTo>
                <a:lnTo>
                  <a:pt x="4148" y="5990"/>
                </a:lnTo>
                <a:lnTo>
                  <a:pt x="4159" y="6272"/>
                </a:lnTo>
                <a:lnTo>
                  <a:pt x="4157" y="6906"/>
                </a:lnTo>
                <a:lnTo>
                  <a:pt x="4156" y="7258"/>
                </a:lnTo>
                <a:lnTo>
                  <a:pt x="4153" y="7399"/>
                </a:lnTo>
                <a:lnTo>
                  <a:pt x="4152" y="7470"/>
                </a:lnTo>
                <a:lnTo>
                  <a:pt x="4146" y="7892"/>
                </a:lnTo>
                <a:lnTo>
                  <a:pt x="4144" y="7963"/>
                </a:lnTo>
                <a:lnTo>
                  <a:pt x="4143" y="8033"/>
                </a:lnTo>
                <a:lnTo>
                  <a:pt x="4141" y="8104"/>
                </a:lnTo>
                <a:lnTo>
                  <a:pt x="4130" y="8597"/>
                </a:lnTo>
                <a:lnTo>
                  <a:pt x="4107" y="9231"/>
                </a:lnTo>
                <a:lnTo>
                  <a:pt x="3929" y="11839"/>
                </a:lnTo>
                <a:lnTo>
                  <a:pt x="3590" y="14235"/>
                </a:lnTo>
                <a:lnTo>
                  <a:pt x="3053" y="16279"/>
                </a:lnTo>
                <a:lnTo>
                  <a:pt x="2995" y="16490"/>
                </a:lnTo>
                <a:lnTo>
                  <a:pt x="2960" y="16631"/>
                </a:lnTo>
                <a:lnTo>
                  <a:pt x="2862" y="16772"/>
                </a:lnTo>
                <a:lnTo>
                  <a:pt x="2847" y="16772"/>
                </a:lnTo>
                <a:lnTo>
                  <a:pt x="2836" y="16843"/>
                </a:lnTo>
                <a:lnTo>
                  <a:pt x="2805" y="16843"/>
                </a:lnTo>
                <a:lnTo>
                  <a:pt x="2769" y="16702"/>
                </a:lnTo>
                <a:lnTo>
                  <a:pt x="2516" y="14376"/>
                </a:lnTo>
                <a:lnTo>
                  <a:pt x="2415" y="11557"/>
                </a:lnTo>
                <a:lnTo>
                  <a:pt x="2414" y="11487"/>
                </a:lnTo>
                <a:lnTo>
                  <a:pt x="2409" y="11205"/>
                </a:lnTo>
                <a:lnTo>
                  <a:pt x="2408" y="8456"/>
                </a:lnTo>
                <a:lnTo>
                  <a:pt x="2415" y="7822"/>
                </a:lnTo>
                <a:lnTo>
                  <a:pt x="2438" y="6413"/>
                </a:lnTo>
                <a:lnTo>
                  <a:pt x="2436" y="2959"/>
                </a:lnTo>
                <a:lnTo>
                  <a:pt x="2434" y="2889"/>
                </a:lnTo>
                <a:lnTo>
                  <a:pt x="2432" y="2818"/>
                </a:lnTo>
                <a:lnTo>
                  <a:pt x="2421" y="2466"/>
                </a:lnTo>
                <a:lnTo>
                  <a:pt x="2032" y="422"/>
                </a:lnTo>
                <a:lnTo>
                  <a:pt x="1651" y="0"/>
                </a:lnTo>
                <a:lnTo>
                  <a:pt x="1287" y="0"/>
                </a:lnTo>
                <a:lnTo>
                  <a:pt x="492" y="493"/>
                </a:lnTo>
                <a:lnTo>
                  <a:pt x="0" y="1479"/>
                </a:lnTo>
                <a:lnTo>
                  <a:pt x="125" y="1691"/>
                </a:lnTo>
                <a:lnTo>
                  <a:pt x="256" y="1832"/>
                </a:lnTo>
                <a:lnTo>
                  <a:pt x="480" y="1832"/>
                </a:lnTo>
                <a:lnTo>
                  <a:pt x="551" y="1902"/>
                </a:lnTo>
                <a:lnTo>
                  <a:pt x="781" y="3241"/>
                </a:lnTo>
                <a:lnTo>
                  <a:pt x="783" y="3312"/>
                </a:lnTo>
                <a:lnTo>
                  <a:pt x="785" y="3382"/>
                </a:lnTo>
                <a:lnTo>
                  <a:pt x="787" y="3453"/>
                </a:lnTo>
                <a:lnTo>
                  <a:pt x="788" y="6413"/>
                </a:lnTo>
                <a:lnTo>
                  <a:pt x="773" y="7470"/>
                </a:lnTo>
                <a:lnTo>
                  <a:pt x="770" y="7822"/>
                </a:lnTo>
                <a:lnTo>
                  <a:pt x="771" y="10852"/>
                </a:lnTo>
                <a:lnTo>
                  <a:pt x="824" y="13107"/>
                </a:lnTo>
                <a:lnTo>
                  <a:pt x="896" y="14587"/>
                </a:lnTo>
                <a:lnTo>
                  <a:pt x="916" y="15010"/>
                </a:lnTo>
                <a:lnTo>
                  <a:pt x="1059" y="16843"/>
                </a:lnTo>
                <a:lnTo>
                  <a:pt x="1097" y="17265"/>
                </a:lnTo>
                <a:lnTo>
                  <a:pt x="1139" y="17618"/>
                </a:lnTo>
                <a:lnTo>
                  <a:pt x="1183" y="18041"/>
                </a:lnTo>
                <a:lnTo>
                  <a:pt x="1231" y="18463"/>
                </a:lnTo>
                <a:lnTo>
                  <a:pt x="1583" y="20507"/>
                </a:lnTo>
                <a:lnTo>
                  <a:pt x="1740" y="21000"/>
                </a:lnTo>
                <a:lnTo>
                  <a:pt x="1853" y="21353"/>
                </a:lnTo>
                <a:lnTo>
                  <a:pt x="1985" y="21494"/>
                </a:lnTo>
                <a:lnTo>
                  <a:pt x="2279" y="21494"/>
                </a:lnTo>
                <a:lnTo>
                  <a:pt x="3084" y="20014"/>
                </a:lnTo>
                <a:lnTo>
                  <a:pt x="3449" y="18886"/>
                </a:lnTo>
                <a:lnTo>
                  <a:pt x="3572" y="18534"/>
                </a:lnTo>
                <a:lnTo>
                  <a:pt x="3693" y="18111"/>
                </a:lnTo>
                <a:lnTo>
                  <a:pt x="3810" y="17759"/>
                </a:lnTo>
                <a:lnTo>
                  <a:pt x="3922" y="17336"/>
                </a:lnTo>
                <a:lnTo>
                  <a:pt x="4028" y="16913"/>
                </a:lnTo>
                <a:lnTo>
                  <a:pt x="4049" y="16843"/>
                </a:lnTo>
                <a:lnTo>
                  <a:pt x="4131" y="16561"/>
                </a:lnTo>
                <a:lnTo>
                  <a:pt x="4229" y="16208"/>
                </a:lnTo>
                <a:lnTo>
                  <a:pt x="4320" y="15785"/>
                </a:lnTo>
                <a:lnTo>
                  <a:pt x="4476" y="15179"/>
                </a:lnTo>
                <a:lnTo>
                  <a:pt x="4496" y="15504"/>
                </a:lnTo>
                <a:lnTo>
                  <a:pt x="4520" y="15856"/>
                </a:lnTo>
                <a:lnTo>
                  <a:pt x="4548" y="16208"/>
                </a:lnTo>
                <a:lnTo>
                  <a:pt x="4579" y="16561"/>
                </a:lnTo>
                <a:lnTo>
                  <a:pt x="4614" y="16984"/>
                </a:lnTo>
                <a:lnTo>
                  <a:pt x="4650" y="17406"/>
                </a:lnTo>
                <a:lnTo>
                  <a:pt x="4688" y="17759"/>
                </a:lnTo>
                <a:lnTo>
                  <a:pt x="4728" y="18182"/>
                </a:lnTo>
                <a:lnTo>
                  <a:pt x="5049" y="20437"/>
                </a:lnTo>
                <a:lnTo>
                  <a:pt x="5425" y="21564"/>
                </a:lnTo>
                <a:lnTo>
                  <a:pt x="5679" y="21564"/>
                </a:lnTo>
                <a:lnTo>
                  <a:pt x="5790" y="21494"/>
                </a:lnTo>
                <a:lnTo>
                  <a:pt x="5899" y="21282"/>
                </a:lnTo>
                <a:lnTo>
                  <a:pt x="6011" y="21141"/>
                </a:lnTo>
                <a:lnTo>
                  <a:pt x="6660" y="19591"/>
                </a:lnTo>
                <a:lnTo>
                  <a:pt x="6719" y="19450"/>
                </a:lnTo>
                <a:lnTo>
                  <a:pt x="6844" y="19027"/>
                </a:lnTo>
                <a:lnTo>
                  <a:pt x="6970" y="18675"/>
                </a:lnTo>
                <a:lnTo>
                  <a:pt x="7098" y="18252"/>
                </a:lnTo>
                <a:lnTo>
                  <a:pt x="7228" y="17759"/>
                </a:lnTo>
                <a:lnTo>
                  <a:pt x="7357" y="17336"/>
                </a:lnTo>
                <a:lnTo>
                  <a:pt x="7502" y="16772"/>
                </a:lnTo>
                <a:lnTo>
                  <a:pt x="7609" y="16349"/>
                </a:lnTo>
                <a:lnTo>
                  <a:pt x="7731" y="15926"/>
                </a:lnTo>
                <a:lnTo>
                  <a:pt x="7851" y="15433"/>
                </a:lnTo>
                <a:lnTo>
                  <a:pt x="8296" y="13460"/>
                </a:lnTo>
                <a:lnTo>
                  <a:pt x="8637" y="11487"/>
                </a:lnTo>
                <a:lnTo>
                  <a:pt x="8712" y="11064"/>
                </a:lnTo>
                <a:lnTo>
                  <a:pt x="8785" y="10570"/>
                </a:lnTo>
                <a:lnTo>
                  <a:pt x="8856" y="10007"/>
                </a:lnTo>
                <a:lnTo>
                  <a:pt x="8924" y="9513"/>
                </a:lnTo>
                <a:lnTo>
                  <a:pt x="8988" y="9020"/>
                </a:lnTo>
                <a:lnTo>
                  <a:pt x="9048" y="8456"/>
                </a:lnTo>
                <a:lnTo>
                  <a:pt x="9104" y="7892"/>
                </a:lnTo>
                <a:lnTo>
                  <a:pt x="9156" y="7399"/>
                </a:lnTo>
                <a:lnTo>
                  <a:pt x="9204" y="6835"/>
                </a:lnTo>
                <a:lnTo>
                  <a:pt x="9284" y="5778"/>
                </a:lnTo>
                <a:lnTo>
                  <a:pt x="9316" y="5215"/>
                </a:lnTo>
                <a:lnTo>
                  <a:pt x="9339" y="4651"/>
                </a:lnTo>
                <a:lnTo>
                  <a:pt x="9352" y="4157"/>
                </a:lnTo>
                <a:lnTo>
                  <a:pt x="9352" y="4157"/>
                </a:lnTo>
              </a:path>
              <a:path w="21600" h="21600">
                <a:moveTo>
                  <a:pt x="15637" y="3269"/>
                </a:moveTo>
                <a:lnTo>
                  <a:pt x="15634" y="2335"/>
                </a:lnTo>
                <a:lnTo>
                  <a:pt x="15628" y="2197"/>
                </a:lnTo>
                <a:lnTo>
                  <a:pt x="15627" y="2182"/>
                </a:lnTo>
                <a:lnTo>
                  <a:pt x="15610" y="1990"/>
                </a:lnTo>
                <a:lnTo>
                  <a:pt x="15551" y="1427"/>
                </a:lnTo>
                <a:lnTo>
                  <a:pt x="15455" y="1146"/>
                </a:lnTo>
                <a:lnTo>
                  <a:pt x="15321" y="1146"/>
                </a:lnTo>
                <a:lnTo>
                  <a:pt x="14544" y="1662"/>
                </a:lnTo>
                <a:lnTo>
                  <a:pt x="14094" y="2335"/>
                </a:lnTo>
                <a:lnTo>
                  <a:pt x="14096" y="2892"/>
                </a:lnTo>
                <a:lnTo>
                  <a:pt x="14099" y="3008"/>
                </a:lnTo>
                <a:lnTo>
                  <a:pt x="14110" y="3136"/>
                </a:lnTo>
                <a:lnTo>
                  <a:pt x="14181" y="3195"/>
                </a:lnTo>
                <a:lnTo>
                  <a:pt x="14186" y="3225"/>
                </a:lnTo>
                <a:lnTo>
                  <a:pt x="14125" y="3225"/>
                </a:lnTo>
                <a:lnTo>
                  <a:pt x="14125" y="3630"/>
                </a:lnTo>
                <a:lnTo>
                  <a:pt x="14116" y="4056"/>
                </a:lnTo>
                <a:lnTo>
                  <a:pt x="14097" y="4505"/>
                </a:lnTo>
                <a:lnTo>
                  <a:pt x="14095" y="4556"/>
                </a:lnTo>
                <a:lnTo>
                  <a:pt x="13982" y="8737"/>
                </a:lnTo>
                <a:lnTo>
                  <a:pt x="13946" y="8566"/>
                </a:lnTo>
                <a:lnTo>
                  <a:pt x="13899" y="8580"/>
                </a:lnTo>
                <a:lnTo>
                  <a:pt x="13899" y="11010"/>
                </a:lnTo>
                <a:lnTo>
                  <a:pt x="13895" y="10987"/>
                </a:lnTo>
                <a:lnTo>
                  <a:pt x="13896" y="10971"/>
                </a:lnTo>
                <a:lnTo>
                  <a:pt x="13897" y="10986"/>
                </a:lnTo>
                <a:lnTo>
                  <a:pt x="13899" y="11010"/>
                </a:lnTo>
                <a:lnTo>
                  <a:pt x="13899" y="8580"/>
                </a:lnTo>
                <a:lnTo>
                  <a:pt x="13878" y="8586"/>
                </a:lnTo>
                <a:lnTo>
                  <a:pt x="13575" y="9025"/>
                </a:lnTo>
                <a:lnTo>
                  <a:pt x="13516" y="9119"/>
                </a:lnTo>
                <a:lnTo>
                  <a:pt x="12639" y="9358"/>
                </a:lnTo>
                <a:lnTo>
                  <a:pt x="12175" y="9358"/>
                </a:lnTo>
                <a:lnTo>
                  <a:pt x="12175" y="9348"/>
                </a:lnTo>
                <a:lnTo>
                  <a:pt x="12503" y="4742"/>
                </a:lnTo>
                <a:lnTo>
                  <a:pt x="12503" y="4732"/>
                </a:lnTo>
                <a:lnTo>
                  <a:pt x="12517" y="4362"/>
                </a:lnTo>
                <a:lnTo>
                  <a:pt x="12528" y="3978"/>
                </a:lnTo>
                <a:lnTo>
                  <a:pt x="12530" y="3827"/>
                </a:lnTo>
                <a:lnTo>
                  <a:pt x="12534" y="3587"/>
                </a:lnTo>
                <a:lnTo>
                  <a:pt x="12416" y="1383"/>
                </a:lnTo>
                <a:lnTo>
                  <a:pt x="12341" y="1087"/>
                </a:lnTo>
                <a:lnTo>
                  <a:pt x="12268" y="791"/>
                </a:lnTo>
                <a:lnTo>
                  <a:pt x="12173" y="557"/>
                </a:lnTo>
                <a:lnTo>
                  <a:pt x="12056" y="384"/>
                </a:lnTo>
                <a:lnTo>
                  <a:pt x="11942" y="207"/>
                </a:lnTo>
                <a:lnTo>
                  <a:pt x="11804" y="118"/>
                </a:lnTo>
                <a:lnTo>
                  <a:pt x="11644" y="118"/>
                </a:lnTo>
                <a:lnTo>
                  <a:pt x="10822" y="340"/>
                </a:lnTo>
                <a:lnTo>
                  <a:pt x="10115" y="1501"/>
                </a:lnTo>
                <a:lnTo>
                  <a:pt x="10215" y="1730"/>
                </a:lnTo>
                <a:lnTo>
                  <a:pt x="10232" y="1750"/>
                </a:lnTo>
                <a:lnTo>
                  <a:pt x="10307" y="1829"/>
                </a:lnTo>
                <a:lnTo>
                  <a:pt x="10471" y="1750"/>
                </a:lnTo>
                <a:lnTo>
                  <a:pt x="10546" y="1730"/>
                </a:lnTo>
                <a:lnTo>
                  <a:pt x="10802" y="1730"/>
                </a:lnTo>
                <a:lnTo>
                  <a:pt x="10920" y="1881"/>
                </a:lnTo>
                <a:lnTo>
                  <a:pt x="10971" y="2182"/>
                </a:lnTo>
                <a:lnTo>
                  <a:pt x="11023" y="2483"/>
                </a:lnTo>
                <a:lnTo>
                  <a:pt x="11049" y="2892"/>
                </a:lnTo>
                <a:lnTo>
                  <a:pt x="11049" y="3630"/>
                </a:lnTo>
                <a:lnTo>
                  <a:pt x="11046" y="3827"/>
                </a:lnTo>
                <a:lnTo>
                  <a:pt x="11032" y="4246"/>
                </a:lnTo>
                <a:lnTo>
                  <a:pt x="11021" y="4453"/>
                </a:lnTo>
                <a:lnTo>
                  <a:pt x="11007" y="4668"/>
                </a:lnTo>
                <a:lnTo>
                  <a:pt x="10321" y="18214"/>
                </a:lnTo>
                <a:lnTo>
                  <a:pt x="10272" y="20513"/>
                </a:lnTo>
                <a:lnTo>
                  <a:pt x="10276" y="20606"/>
                </a:lnTo>
                <a:lnTo>
                  <a:pt x="10484" y="21580"/>
                </a:lnTo>
                <a:lnTo>
                  <a:pt x="10640" y="21580"/>
                </a:lnTo>
                <a:lnTo>
                  <a:pt x="11378" y="21099"/>
                </a:lnTo>
                <a:lnTo>
                  <a:pt x="11822" y="20364"/>
                </a:lnTo>
                <a:lnTo>
                  <a:pt x="11822" y="19886"/>
                </a:lnTo>
                <a:lnTo>
                  <a:pt x="11781" y="19745"/>
                </a:lnTo>
                <a:lnTo>
                  <a:pt x="11699" y="19686"/>
                </a:lnTo>
                <a:lnTo>
                  <a:pt x="11767" y="19661"/>
                </a:lnTo>
                <a:lnTo>
                  <a:pt x="11790" y="19590"/>
                </a:lnTo>
                <a:lnTo>
                  <a:pt x="11769" y="19472"/>
                </a:lnTo>
                <a:lnTo>
                  <a:pt x="11750" y="19358"/>
                </a:lnTo>
                <a:lnTo>
                  <a:pt x="11751" y="19287"/>
                </a:lnTo>
                <a:lnTo>
                  <a:pt x="11777" y="19287"/>
                </a:lnTo>
                <a:lnTo>
                  <a:pt x="11779" y="18633"/>
                </a:lnTo>
                <a:lnTo>
                  <a:pt x="11784" y="18520"/>
                </a:lnTo>
                <a:lnTo>
                  <a:pt x="11798" y="18377"/>
                </a:lnTo>
                <a:lnTo>
                  <a:pt x="11799" y="18354"/>
                </a:lnTo>
                <a:lnTo>
                  <a:pt x="11801" y="18288"/>
                </a:lnTo>
                <a:lnTo>
                  <a:pt x="12072" y="11010"/>
                </a:lnTo>
                <a:lnTo>
                  <a:pt x="12227" y="11142"/>
                </a:lnTo>
                <a:lnTo>
                  <a:pt x="12412" y="11255"/>
                </a:lnTo>
                <a:lnTo>
                  <a:pt x="12598" y="11326"/>
                </a:lnTo>
                <a:lnTo>
                  <a:pt x="12594" y="11326"/>
                </a:lnTo>
                <a:lnTo>
                  <a:pt x="12789" y="11355"/>
                </a:lnTo>
                <a:lnTo>
                  <a:pt x="13513" y="11355"/>
                </a:lnTo>
                <a:lnTo>
                  <a:pt x="13781" y="11395"/>
                </a:lnTo>
                <a:lnTo>
                  <a:pt x="13868" y="11371"/>
                </a:lnTo>
                <a:lnTo>
                  <a:pt x="13403" y="18043"/>
                </a:lnTo>
                <a:lnTo>
                  <a:pt x="13394" y="18214"/>
                </a:lnTo>
                <a:lnTo>
                  <a:pt x="13392" y="18288"/>
                </a:lnTo>
                <a:lnTo>
                  <a:pt x="13390" y="18865"/>
                </a:lnTo>
                <a:lnTo>
                  <a:pt x="13399" y="19377"/>
                </a:lnTo>
                <a:lnTo>
                  <a:pt x="13401" y="19413"/>
                </a:lnTo>
                <a:lnTo>
                  <a:pt x="13404" y="19449"/>
                </a:lnTo>
                <a:lnTo>
                  <a:pt x="13406" y="19479"/>
                </a:lnTo>
                <a:lnTo>
                  <a:pt x="13428" y="19855"/>
                </a:lnTo>
                <a:lnTo>
                  <a:pt x="13940" y="21442"/>
                </a:lnTo>
                <a:lnTo>
                  <a:pt x="14144" y="21492"/>
                </a:lnTo>
                <a:lnTo>
                  <a:pt x="14284" y="21468"/>
                </a:lnTo>
                <a:lnTo>
                  <a:pt x="15035" y="20513"/>
                </a:lnTo>
                <a:lnTo>
                  <a:pt x="15540" y="19479"/>
                </a:lnTo>
                <a:lnTo>
                  <a:pt x="15283" y="19472"/>
                </a:lnTo>
                <a:lnTo>
                  <a:pt x="15092" y="19449"/>
                </a:lnTo>
                <a:lnTo>
                  <a:pt x="14856" y="19132"/>
                </a:lnTo>
                <a:lnTo>
                  <a:pt x="14858" y="18668"/>
                </a:lnTo>
                <a:lnTo>
                  <a:pt x="14859" y="18633"/>
                </a:lnTo>
                <a:lnTo>
                  <a:pt x="14873" y="18456"/>
                </a:lnTo>
                <a:lnTo>
                  <a:pt x="14883" y="18288"/>
                </a:lnTo>
                <a:lnTo>
                  <a:pt x="14889" y="18206"/>
                </a:lnTo>
                <a:lnTo>
                  <a:pt x="14895" y="18125"/>
                </a:lnTo>
                <a:lnTo>
                  <a:pt x="15242" y="11355"/>
                </a:lnTo>
                <a:lnTo>
                  <a:pt x="15243" y="11326"/>
                </a:lnTo>
                <a:lnTo>
                  <a:pt x="15261" y="10971"/>
                </a:lnTo>
                <a:lnTo>
                  <a:pt x="15278" y="10653"/>
                </a:lnTo>
                <a:lnTo>
                  <a:pt x="15330" y="9625"/>
                </a:lnTo>
                <a:lnTo>
                  <a:pt x="15376" y="8737"/>
                </a:lnTo>
                <a:lnTo>
                  <a:pt x="15573" y="4882"/>
                </a:lnTo>
                <a:lnTo>
                  <a:pt x="15573" y="4875"/>
                </a:lnTo>
                <a:lnTo>
                  <a:pt x="15579" y="4747"/>
                </a:lnTo>
                <a:lnTo>
                  <a:pt x="15580" y="4732"/>
                </a:lnTo>
                <a:lnTo>
                  <a:pt x="15597" y="4556"/>
                </a:lnTo>
                <a:lnTo>
                  <a:pt x="15603" y="4453"/>
                </a:lnTo>
                <a:lnTo>
                  <a:pt x="15616" y="4233"/>
                </a:lnTo>
                <a:lnTo>
                  <a:pt x="15623" y="3913"/>
                </a:lnTo>
                <a:lnTo>
                  <a:pt x="15626" y="3827"/>
                </a:lnTo>
                <a:lnTo>
                  <a:pt x="15632" y="3587"/>
                </a:lnTo>
                <a:lnTo>
                  <a:pt x="15637" y="3269"/>
                </a:lnTo>
                <a:lnTo>
                  <a:pt x="15637" y="3269"/>
                </a:lnTo>
              </a:path>
              <a:path w="21600" h="21600">
                <a:moveTo>
                  <a:pt x="21592" y="8352"/>
                </a:moveTo>
                <a:lnTo>
                  <a:pt x="21509" y="6193"/>
                </a:lnTo>
                <a:lnTo>
                  <a:pt x="21262" y="4072"/>
                </a:lnTo>
                <a:lnTo>
                  <a:pt x="20848" y="2225"/>
                </a:lnTo>
                <a:lnTo>
                  <a:pt x="20266" y="828"/>
                </a:lnTo>
                <a:lnTo>
                  <a:pt x="19983" y="441"/>
                </a:lnTo>
                <a:lnTo>
                  <a:pt x="19983" y="7636"/>
                </a:lnTo>
                <a:lnTo>
                  <a:pt x="19981" y="8438"/>
                </a:lnTo>
                <a:lnTo>
                  <a:pt x="19972" y="8944"/>
                </a:lnTo>
                <a:lnTo>
                  <a:pt x="19958" y="9474"/>
                </a:lnTo>
                <a:lnTo>
                  <a:pt x="19956" y="9537"/>
                </a:lnTo>
                <a:lnTo>
                  <a:pt x="19937" y="10061"/>
                </a:lnTo>
                <a:lnTo>
                  <a:pt x="19786" y="12584"/>
                </a:lnTo>
                <a:lnTo>
                  <a:pt x="19728" y="13258"/>
                </a:lnTo>
                <a:lnTo>
                  <a:pt x="19667" y="13882"/>
                </a:lnTo>
                <a:lnTo>
                  <a:pt x="19344" y="16351"/>
                </a:lnTo>
                <a:lnTo>
                  <a:pt x="18902" y="18267"/>
                </a:lnTo>
                <a:lnTo>
                  <a:pt x="18207" y="19467"/>
                </a:lnTo>
                <a:lnTo>
                  <a:pt x="18227" y="19467"/>
                </a:lnTo>
                <a:lnTo>
                  <a:pt x="18035" y="19509"/>
                </a:lnTo>
                <a:lnTo>
                  <a:pt x="17986" y="19509"/>
                </a:lnTo>
                <a:lnTo>
                  <a:pt x="17758" y="19405"/>
                </a:lnTo>
                <a:lnTo>
                  <a:pt x="17636" y="19316"/>
                </a:lnTo>
                <a:lnTo>
                  <a:pt x="17292" y="17447"/>
                </a:lnTo>
                <a:lnTo>
                  <a:pt x="17252" y="17015"/>
                </a:lnTo>
                <a:lnTo>
                  <a:pt x="17137" y="14681"/>
                </a:lnTo>
                <a:lnTo>
                  <a:pt x="17127" y="14047"/>
                </a:lnTo>
                <a:lnTo>
                  <a:pt x="17127" y="13086"/>
                </a:lnTo>
                <a:lnTo>
                  <a:pt x="17178" y="11298"/>
                </a:lnTo>
                <a:lnTo>
                  <a:pt x="17206" y="10732"/>
                </a:lnTo>
                <a:lnTo>
                  <a:pt x="17389" y="8352"/>
                </a:lnTo>
                <a:lnTo>
                  <a:pt x="17683" y="6093"/>
                </a:lnTo>
                <a:lnTo>
                  <a:pt x="18109" y="3967"/>
                </a:lnTo>
                <a:lnTo>
                  <a:pt x="18654" y="2518"/>
                </a:lnTo>
                <a:lnTo>
                  <a:pt x="18767" y="2387"/>
                </a:lnTo>
                <a:lnTo>
                  <a:pt x="18877" y="2256"/>
                </a:lnTo>
                <a:lnTo>
                  <a:pt x="18997" y="2189"/>
                </a:lnTo>
                <a:lnTo>
                  <a:pt x="19225" y="2189"/>
                </a:lnTo>
                <a:lnTo>
                  <a:pt x="19309" y="2225"/>
                </a:lnTo>
                <a:lnTo>
                  <a:pt x="19343" y="2256"/>
                </a:lnTo>
                <a:lnTo>
                  <a:pt x="19389" y="2300"/>
                </a:lnTo>
                <a:lnTo>
                  <a:pt x="19467" y="2370"/>
                </a:lnTo>
                <a:lnTo>
                  <a:pt x="19537" y="2498"/>
                </a:lnTo>
                <a:lnTo>
                  <a:pt x="19600" y="2692"/>
                </a:lnTo>
                <a:lnTo>
                  <a:pt x="19662" y="2877"/>
                </a:lnTo>
                <a:lnTo>
                  <a:pt x="19895" y="5156"/>
                </a:lnTo>
                <a:lnTo>
                  <a:pt x="19977" y="7284"/>
                </a:lnTo>
                <a:lnTo>
                  <a:pt x="19983" y="7636"/>
                </a:lnTo>
                <a:lnTo>
                  <a:pt x="19983" y="441"/>
                </a:lnTo>
                <a:lnTo>
                  <a:pt x="19788" y="251"/>
                </a:lnTo>
                <a:lnTo>
                  <a:pt x="19524" y="107"/>
                </a:lnTo>
                <a:lnTo>
                  <a:pt x="19243" y="59"/>
                </a:lnTo>
                <a:lnTo>
                  <a:pt x="18804" y="126"/>
                </a:lnTo>
                <a:lnTo>
                  <a:pt x="18007" y="666"/>
                </a:lnTo>
                <a:lnTo>
                  <a:pt x="17318" y="1720"/>
                </a:lnTo>
                <a:lnTo>
                  <a:pt x="16742" y="3131"/>
                </a:lnTo>
                <a:lnTo>
                  <a:pt x="16273" y="4876"/>
                </a:lnTo>
                <a:lnTo>
                  <a:pt x="15920" y="6861"/>
                </a:lnTo>
                <a:lnTo>
                  <a:pt x="15682" y="9060"/>
                </a:lnTo>
                <a:lnTo>
                  <a:pt x="15563" y="11334"/>
                </a:lnTo>
                <a:lnTo>
                  <a:pt x="15548" y="12473"/>
                </a:lnTo>
                <a:lnTo>
                  <a:pt x="15549" y="12584"/>
                </a:lnTo>
                <a:lnTo>
                  <a:pt x="15556" y="13258"/>
                </a:lnTo>
                <a:lnTo>
                  <a:pt x="15681" y="15632"/>
                </a:lnTo>
                <a:lnTo>
                  <a:pt x="15972" y="17859"/>
                </a:lnTo>
                <a:lnTo>
                  <a:pt x="16445" y="19734"/>
                </a:lnTo>
                <a:lnTo>
                  <a:pt x="17106" y="21072"/>
                </a:lnTo>
                <a:lnTo>
                  <a:pt x="17983" y="21550"/>
                </a:lnTo>
                <a:lnTo>
                  <a:pt x="18205" y="21529"/>
                </a:lnTo>
                <a:lnTo>
                  <a:pt x="19025" y="21009"/>
                </a:lnTo>
                <a:lnTo>
                  <a:pt x="19727" y="19902"/>
                </a:lnTo>
                <a:lnTo>
                  <a:pt x="19904" y="19509"/>
                </a:lnTo>
                <a:lnTo>
                  <a:pt x="20038" y="19177"/>
                </a:lnTo>
                <a:lnTo>
                  <a:pt x="20593" y="17447"/>
                </a:lnTo>
                <a:lnTo>
                  <a:pt x="21049" y="15477"/>
                </a:lnTo>
                <a:lnTo>
                  <a:pt x="21302" y="13341"/>
                </a:lnTo>
                <a:lnTo>
                  <a:pt x="21411" y="12026"/>
                </a:lnTo>
                <a:lnTo>
                  <a:pt x="21563" y="9765"/>
                </a:lnTo>
                <a:lnTo>
                  <a:pt x="21590" y="8709"/>
                </a:lnTo>
                <a:lnTo>
                  <a:pt x="21592" y="8352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grpSp>
        <p:nvGrpSpPr>
          <p:cNvPr id="130" name="组合"/>
          <p:cNvGrpSpPr>
            <a:grpSpLocks/>
          </p:cNvGrpSpPr>
          <p:nvPr/>
        </p:nvGrpSpPr>
        <p:grpSpPr>
          <a:xfrm>
            <a:off x="2185832" y="1302856"/>
            <a:ext cx="928448" cy="388949"/>
            <a:chOff x="2185832" y="1302856"/>
            <a:chExt cx="928448" cy="388949"/>
          </a:xfrm>
        </p:grpSpPr>
        <p:sp>
          <p:nvSpPr>
            <p:cNvPr id="128" name="曲线"/>
            <p:cNvSpPr>
              <a:spLocks/>
            </p:cNvSpPr>
            <p:nvPr/>
          </p:nvSpPr>
          <p:spPr>
            <a:xfrm rot="0">
              <a:off x="2185832" y="1304456"/>
              <a:ext cx="321945" cy="3873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863" y="21478"/>
                  </a:moveTo>
                  <a:lnTo>
                    <a:pt x="1147" y="21478"/>
                  </a:lnTo>
                  <a:lnTo>
                    <a:pt x="781" y="21401"/>
                  </a:lnTo>
                  <a:lnTo>
                    <a:pt x="465" y="21248"/>
                  </a:lnTo>
                  <a:lnTo>
                    <a:pt x="155" y="21089"/>
                  </a:lnTo>
                  <a:lnTo>
                    <a:pt x="0" y="20784"/>
                  </a:lnTo>
                  <a:lnTo>
                    <a:pt x="0" y="20001"/>
                  </a:lnTo>
                  <a:lnTo>
                    <a:pt x="60" y="19711"/>
                  </a:lnTo>
                  <a:lnTo>
                    <a:pt x="68" y="19672"/>
                  </a:lnTo>
                  <a:lnTo>
                    <a:pt x="337" y="19030"/>
                  </a:lnTo>
                  <a:lnTo>
                    <a:pt x="342" y="19017"/>
                  </a:lnTo>
                  <a:lnTo>
                    <a:pt x="500" y="18703"/>
                  </a:lnTo>
                  <a:lnTo>
                    <a:pt x="701" y="18363"/>
                  </a:lnTo>
                  <a:lnTo>
                    <a:pt x="8631" y="4520"/>
                  </a:lnTo>
                  <a:lnTo>
                    <a:pt x="8792" y="4247"/>
                  </a:lnTo>
                  <a:lnTo>
                    <a:pt x="8928" y="3970"/>
                  </a:lnTo>
                  <a:lnTo>
                    <a:pt x="9034" y="3695"/>
                  </a:lnTo>
                  <a:lnTo>
                    <a:pt x="9147" y="3412"/>
                  </a:lnTo>
                  <a:lnTo>
                    <a:pt x="9204" y="3132"/>
                  </a:lnTo>
                  <a:lnTo>
                    <a:pt x="9204" y="2418"/>
                  </a:lnTo>
                  <a:lnTo>
                    <a:pt x="9025" y="2116"/>
                  </a:lnTo>
                  <a:lnTo>
                    <a:pt x="8667" y="1947"/>
                  </a:lnTo>
                  <a:lnTo>
                    <a:pt x="8310" y="1774"/>
                  </a:lnTo>
                  <a:lnTo>
                    <a:pt x="7871" y="1687"/>
                  </a:lnTo>
                  <a:lnTo>
                    <a:pt x="6983" y="1687"/>
                  </a:lnTo>
                  <a:lnTo>
                    <a:pt x="6509" y="1588"/>
                  </a:lnTo>
                  <a:lnTo>
                    <a:pt x="5930" y="1390"/>
                  </a:lnTo>
                  <a:lnTo>
                    <a:pt x="6489" y="966"/>
                  </a:lnTo>
                  <a:lnTo>
                    <a:pt x="7093" y="631"/>
                  </a:lnTo>
                  <a:lnTo>
                    <a:pt x="9861" y="57"/>
                  </a:lnTo>
                  <a:lnTo>
                    <a:pt x="11279" y="0"/>
                  </a:lnTo>
                  <a:lnTo>
                    <a:pt x="11852" y="0"/>
                  </a:lnTo>
                  <a:lnTo>
                    <a:pt x="13963" y="1219"/>
                  </a:lnTo>
                  <a:lnTo>
                    <a:pt x="15027" y="3208"/>
                  </a:lnTo>
                  <a:lnTo>
                    <a:pt x="15814" y="5494"/>
                  </a:lnTo>
                  <a:lnTo>
                    <a:pt x="16004" y="6193"/>
                  </a:lnTo>
                  <a:lnTo>
                    <a:pt x="11682" y="6193"/>
                  </a:lnTo>
                  <a:lnTo>
                    <a:pt x="11279" y="6304"/>
                  </a:lnTo>
                  <a:lnTo>
                    <a:pt x="11565" y="7093"/>
                  </a:lnTo>
                  <a:lnTo>
                    <a:pt x="11761" y="7654"/>
                  </a:lnTo>
                  <a:lnTo>
                    <a:pt x="11764" y="7662"/>
                  </a:lnTo>
                  <a:lnTo>
                    <a:pt x="11682" y="7882"/>
                  </a:lnTo>
                  <a:lnTo>
                    <a:pt x="11592" y="8140"/>
                  </a:lnTo>
                  <a:lnTo>
                    <a:pt x="11407" y="8617"/>
                  </a:lnTo>
                  <a:lnTo>
                    <a:pt x="10291" y="10997"/>
                  </a:lnTo>
                  <a:lnTo>
                    <a:pt x="8301" y="13107"/>
                  </a:lnTo>
                  <a:lnTo>
                    <a:pt x="8408" y="13456"/>
                  </a:lnTo>
                  <a:lnTo>
                    <a:pt x="8792" y="13612"/>
                  </a:lnTo>
                  <a:lnTo>
                    <a:pt x="17641" y="13612"/>
                  </a:lnTo>
                  <a:lnTo>
                    <a:pt x="17862" y="14623"/>
                  </a:lnTo>
                  <a:lnTo>
                    <a:pt x="10477" y="14623"/>
                  </a:lnTo>
                  <a:lnTo>
                    <a:pt x="9967" y="14663"/>
                  </a:lnTo>
                  <a:lnTo>
                    <a:pt x="7799" y="14663"/>
                  </a:lnTo>
                  <a:lnTo>
                    <a:pt x="7862" y="15022"/>
                  </a:lnTo>
                  <a:lnTo>
                    <a:pt x="7875" y="15022"/>
                  </a:lnTo>
                  <a:lnTo>
                    <a:pt x="7797" y="15277"/>
                  </a:lnTo>
                  <a:lnTo>
                    <a:pt x="7601" y="15802"/>
                  </a:lnTo>
                  <a:lnTo>
                    <a:pt x="7372" y="16318"/>
                  </a:lnTo>
                  <a:lnTo>
                    <a:pt x="7111" y="16824"/>
                  </a:lnTo>
                  <a:lnTo>
                    <a:pt x="6840" y="17329"/>
                  </a:lnTo>
                  <a:lnTo>
                    <a:pt x="6572" y="17839"/>
                  </a:lnTo>
                  <a:lnTo>
                    <a:pt x="6307" y="18355"/>
                  </a:lnTo>
                  <a:lnTo>
                    <a:pt x="6046" y="18876"/>
                  </a:lnTo>
                  <a:lnTo>
                    <a:pt x="5959" y="19017"/>
                  </a:lnTo>
                  <a:lnTo>
                    <a:pt x="5951" y="19030"/>
                  </a:lnTo>
                  <a:lnTo>
                    <a:pt x="5870" y="19193"/>
                  </a:lnTo>
                  <a:lnTo>
                    <a:pt x="5739" y="19540"/>
                  </a:lnTo>
                  <a:lnTo>
                    <a:pt x="5665" y="19711"/>
                  </a:lnTo>
                  <a:lnTo>
                    <a:pt x="5581" y="19880"/>
                  </a:lnTo>
                  <a:lnTo>
                    <a:pt x="5450" y="20182"/>
                  </a:lnTo>
                  <a:lnTo>
                    <a:pt x="5217" y="20435"/>
                  </a:lnTo>
                  <a:lnTo>
                    <a:pt x="4883" y="20638"/>
                  </a:lnTo>
                  <a:lnTo>
                    <a:pt x="4556" y="20841"/>
                  </a:lnTo>
                  <a:lnTo>
                    <a:pt x="4195" y="21005"/>
                  </a:lnTo>
                  <a:lnTo>
                    <a:pt x="3423" y="21248"/>
                  </a:lnTo>
                  <a:lnTo>
                    <a:pt x="3011" y="21342"/>
                  </a:lnTo>
                  <a:lnTo>
                    <a:pt x="2212" y="21451"/>
                  </a:lnTo>
                  <a:lnTo>
                    <a:pt x="1863" y="21478"/>
                  </a:lnTo>
                  <a:lnTo>
                    <a:pt x="1863" y="21478"/>
                  </a:lnTo>
                </a:path>
                <a:path w="21600" h="21600">
                  <a:moveTo>
                    <a:pt x="11761" y="7654"/>
                  </a:moveTo>
                  <a:lnTo>
                    <a:pt x="11565" y="7093"/>
                  </a:lnTo>
                  <a:lnTo>
                    <a:pt x="11279" y="6304"/>
                  </a:lnTo>
                  <a:lnTo>
                    <a:pt x="11682" y="6193"/>
                  </a:lnTo>
                  <a:lnTo>
                    <a:pt x="12093" y="6267"/>
                  </a:lnTo>
                  <a:lnTo>
                    <a:pt x="12008" y="6727"/>
                  </a:lnTo>
                  <a:lnTo>
                    <a:pt x="11896" y="7193"/>
                  </a:lnTo>
                  <a:lnTo>
                    <a:pt x="11761" y="7654"/>
                  </a:lnTo>
                  <a:lnTo>
                    <a:pt x="11761" y="7654"/>
                  </a:lnTo>
                </a:path>
                <a:path w="21600" h="21600">
                  <a:moveTo>
                    <a:pt x="17433" y="12661"/>
                  </a:moveTo>
                  <a:lnTo>
                    <a:pt x="13292" y="12661"/>
                  </a:lnTo>
                  <a:lnTo>
                    <a:pt x="13292" y="12304"/>
                  </a:lnTo>
                  <a:lnTo>
                    <a:pt x="12850" y="12304"/>
                  </a:lnTo>
                  <a:lnTo>
                    <a:pt x="12834" y="11917"/>
                  </a:lnTo>
                  <a:lnTo>
                    <a:pt x="12831" y="11836"/>
                  </a:lnTo>
                  <a:lnTo>
                    <a:pt x="12737" y="11044"/>
                  </a:lnTo>
                  <a:lnTo>
                    <a:pt x="12106" y="8673"/>
                  </a:lnTo>
                  <a:lnTo>
                    <a:pt x="11758" y="7662"/>
                  </a:lnTo>
                  <a:lnTo>
                    <a:pt x="11896" y="7193"/>
                  </a:lnTo>
                  <a:lnTo>
                    <a:pt x="12008" y="6727"/>
                  </a:lnTo>
                  <a:lnTo>
                    <a:pt x="12086" y="6304"/>
                  </a:lnTo>
                  <a:lnTo>
                    <a:pt x="12093" y="6267"/>
                  </a:lnTo>
                  <a:lnTo>
                    <a:pt x="11682" y="6193"/>
                  </a:lnTo>
                  <a:lnTo>
                    <a:pt x="16004" y="6193"/>
                  </a:lnTo>
                  <a:lnTo>
                    <a:pt x="16068" y="6443"/>
                  </a:lnTo>
                  <a:lnTo>
                    <a:pt x="16163" y="6854"/>
                  </a:lnTo>
                  <a:lnTo>
                    <a:pt x="17355" y="12304"/>
                  </a:lnTo>
                  <a:lnTo>
                    <a:pt x="13292" y="12304"/>
                  </a:lnTo>
                  <a:lnTo>
                    <a:pt x="12850" y="12315"/>
                  </a:lnTo>
                  <a:lnTo>
                    <a:pt x="17357" y="12315"/>
                  </a:lnTo>
                  <a:lnTo>
                    <a:pt x="17426" y="12631"/>
                  </a:lnTo>
                  <a:lnTo>
                    <a:pt x="17433" y="12661"/>
                  </a:lnTo>
                  <a:lnTo>
                    <a:pt x="17433" y="12661"/>
                  </a:lnTo>
                </a:path>
                <a:path w="21600" h="21600">
                  <a:moveTo>
                    <a:pt x="13292" y="12661"/>
                  </a:moveTo>
                  <a:lnTo>
                    <a:pt x="12863" y="12631"/>
                  </a:lnTo>
                  <a:lnTo>
                    <a:pt x="12856" y="12454"/>
                  </a:lnTo>
                  <a:lnTo>
                    <a:pt x="12850" y="12315"/>
                  </a:lnTo>
                  <a:lnTo>
                    <a:pt x="13292" y="12304"/>
                  </a:lnTo>
                  <a:lnTo>
                    <a:pt x="13292" y="12661"/>
                  </a:lnTo>
                  <a:lnTo>
                    <a:pt x="13292" y="12661"/>
                  </a:lnTo>
                </a:path>
                <a:path w="21600" h="21600">
                  <a:moveTo>
                    <a:pt x="17641" y="13612"/>
                  </a:moveTo>
                  <a:lnTo>
                    <a:pt x="8792" y="13612"/>
                  </a:lnTo>
                  <a:lnTo>
                    <a:pt x="9032" y="13211"/>
                  </a:lnTo>
                  <a:lnTo>
                    <a:pt x="9214" y="12903"/>
                  </a:lnTo>
                  <a:lnTo>
                    <a:pt x="10734" y="12571"/>
                  </a:lnTo>
                  <a:lnTo>
                    <a:pt x="11360" y="12454"/>
                  </a:lnTo>
                  <a:lnTo>
                    <a:pt x="11995" y="12371"/>
                  </a:lnTo>
                  <a:lnTo>
                    <a:pt x="12708" y="12315"/>
                  </a:lnTo>
                  <a:lnTo>
                    <a:pt x="12850" y="12315"/>
                  </a:lnTo>
                  <a:lnTo>
                    <a:pt x="12856" y="12454"/>
                  </a:lnTo>
                  <a:lnTo>
                    <a:pt x="12863" y="12631"/>
                  </a:lnTo>
                  <a:lnTo>
                    <a:pt x="13292" y="12661"/>
                  </a:lnTo>
                  <a:lnTo>
                    <a:pt x="17433" y="12661"/>
                  </a:lnTo>
                  <a:lnTo>
                    <a:pt x="17641" y="13612"/>
                  </a:lnTo>
                  <a:lnTo>
                    <a:pt x="17641" y="13612"/>
                  </a:lnTo>
                </a:path>
                <a:path w="21600" h="21600">
                  <a:moveTo>
                    <a:pt x="8792" y="13612"/>
                  </a:moveTo>
                  <a:lnTo>
                    <a:pt x="8408" y="13456"/>
                  </a:lnTo>
                  <a:lnTo>
                    <a:pt x="8301" y="13107"/>
                  </a:lnTo>
                  <a:lnTo>
                    <a:pt x="9214" y="12903"/>
                  </a:lnTo>
                  <a:lnTo>
                    <a:pt x="9032" y="13211"/>
                  </a:lnTo>
                  <a:lnTo>
                    <a:pt x="8792" y="13612"/>
                  </a:lnTo>
                  <a:lnTo>
                    <a:pt x="8792" y="13612"/>
                  </a:lnTo>
                </a:path>
                <a:path w="21600" h="21600">
                  <a:moveTo>
                    <a:pt x="16879" y="21567"/>
                  </a:moveTo>
                  <a:lnTo>
                    <a:pt x="14523" y="20331"/>
                  </a:lnTo>
                  <a:lnTo>
                    <a:pt x="14090" y="19464"/>
                  </a:lnTo>
                  <a:lnTo>
                    <a:pt x="14085" y="19453"/>
                  </a:lnTo>
                  <a:lnTo>
                    <a:pt x="13947" y="19030"/>
                  </a:lnTo>
                  <a:lnTo>
                    <a:pt x="13943" y="19017"/>
                  </a:lnTo>
                  <a:lnTo>
                    <a:pt x="13936" y="18995"/>
                  </a:lnTo>
                  <a:lnTo>
                    <a:pt x="13841" y="18638"/>
                  </a:lnTo>
                  <a:lnTo>
                    <a:pt x="13766" y="18274"/>
                  </a:lnTo>
                  <a:lnTo>
                    <a:pt x="13560" y="16824"/>
                  </a:lnTo>
                  <a:lnTo>
                    <a:pt x="13518" y="16507"/>
                  </a:lnTo>
                  <a:lnTo>
                    <a:pt x="13444" y="16212"/>
                  </a:lnTo>
                  <a:lnTo>
                    <a:pt x="13337" y="15939"/>
                  </a:lnTo>
                  <a:lnTo>
                    <a:pt x="13229" y="15662"/>
                  </a:lnTo>
                  <a:lnTo>
                    <a:pt x="13083" y="15431"/>
                  </a:lnTo>
                  <a:lnTo>
                    <a:pt x="12898" y="15248"/>
                  </a:lnTo>
                  <a:lnTo>
                    <a:pt x="12719" y="15065"/>
                  </a:lnTo>
                  <a:lnTo>
                    <a:pt x="12475" y="14916"/>
                  </a:lnTo>
                  <a:lnTo>
                    <a:pt x="12165" y="14802"/>
                  </a:lnTo>
                  <a:lnTo>
                    <a:pt x="11861" y="14683"/>
                  </a:lnTo>
                  <a:lnTo>
                    <a:pt x="11467" y="14623"/>
                  </a:lnTo>
                  <a:lnTo>
                    <a:pt x="17862" y="14623"/>
                  </a:lnTo>
                  <a:lnTo>
                    <a:pt x="18578" y="17902"/>
                  </a:lnTo>
                  <a:lnTo>
                    <a:pt x="18632" y="18140"/>
                  </a:lnTo>
                  <a:lnTo>
                    <a:pt x="20682" y="19516"/>
                  </a:lnTo>
                  <a:lnTo>
                    <a:pt x="21558" y="19516"/>
                  </a:lnTo>
                  <a:lnTo>
                    <a:pt x="20654" y="20095"/>
                  </a:lnTo>
                  <a:lnTo>
                    <a:pt x="18278" y="21342"/>
                  </a:lnTo>
                  <a:lnTo>
                    <a:pt x="17346" y="21543"/>
                  </a:lnTo>
                  <a:lnTo>
                    <a:pt x="16879" y="21567"/>
                  </a:lnTo>
                  <a:lnTo>
                    <a:pt x="16879" y="21567"/>
                  </a:lnTo>
                </a:path>
                <a:path w="21600" h="21600">
                  <a:moveTo>
                    <a:pt x="7875" y="15022"/>
                  </a:moveTo>
                  <a:lnTo>
                    <a:pt x="7862" y="15022"/>
                  </a:lnTo>
                  <a:lnTo>
                    <a:pt x="7802" y="14683"/>
                  </a:lnTo>
                  <a:lnTo>
                    <a:pt x="7799" y="14663"/>
                  </a:lnTo>
                  <a:lnTo>
                    <a:pt x="7789" y="14663"/>
                  </a:lnTo>
                  <a:lnTo>
                    <a:pt x="7961" y="14742"/>
                  </a:lnTo>
                  <a:lnTo>
                    <a:pt x="7875" y="15022"/>
                  </a:lnTo>
                  <a:lnTo>
                    <a:pt x="7875" y="15022"/>
                  </a:lnTo>
                </a:path>
                <a:path w="21600" h="21600">
                  <a:moveTo>
                    <a:pt x="7875" y="15022"/>
                  </a:moveTo>
                  <a:lnTo>
                    <a:pt x="7961" y="14742"/>
                  </a:lnTo>
                  <a:lnTo>
                    <a:pt x="7789" y="14663"/>
                  </a:lnTo>
                  <a:lnTo>
                    <a:pt x="9967" y="14663"/>
                  </a:lnTo>
                  <a:lnTo>
                    <a:pt x="8942" y="14822"/>
                  </a:lnTo>
                  <a:lnTo>
                    <a:pt x="8411" y="14916"/>
                  </a:lnTo>
                  <a:lnTo>
                    <a:pt x="7875" y="15022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2543230" y="1302856"/>
              <a:ext cx="571050" cy="38730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1" name="曲线"/>
          <p:cNvSpPr>
            <a:spLocks/>
          </p:cNvSpPr>
          <p:nvPr/>
        </p:nvSpPr>
        <p:spPr>
          <a:xfrm rot="0">
            <a:off x="3239922" y="1302333"/>
            <a:ext cx="890905" cy="38798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6759" y="2026"/>
                </a:moveTo>
                <a:lnTo>
                  <a:pt x="6490" y="1076"/>
                </a:lnTo>
                <a:lnTo>
                  <a:pt x="6482" y="1054"/>
                </a:lnTo>
                <a:lnTo>
                  <a:pt x="6398" y="838"/>
                </a:lnTo>
                <a:lnTo>
                  <a:pt x="6288" y="650"/>
                </a:lnTo>
                <a:lnTo>
                  <a:pt x="6161" y="511"/>
                </a:lnTo>
                <a:lnTo>
                  <a:pt x="6034" y="368"/>
                </a:lnTo>
                <a:lnTo>
                  <a:pt x="5093" y="0"/>
                </a:lnTo>
                <a:lnTo>
                  <a:pt x="4847" y="0"/>
                </a:lnTo>
                <a:lnTo>
                  <a:pt x="4727" y="26"/>
                </a:lnTo>
                <a:lnTo>
                  <a:pt x="4616" y="81"/>
                </a:lnTo>
                <a:lnTo>
                  <a:pt x="4506" y="130"/>
                </a:lnTo>
                <a:lnTo>
                  <a:pt x="4398" y="175"/>
                </a:lnTo>
                <a:lnTo>
                  <a:pt x="4292" y="214"/>
                </a:lnTo>
                <a:lnTo>
                  <a:pt x="4176" y="264"/>
                </a:lnTo>
                <a:lnTo>
                  <a:pt x="4064" y="328"/>
                </a:lnTo>
                <a:lnTo>
                  <a:pt x="3848" y="487"/>
                </a:lnTo>
                <a:lnTo>
                  <a:pt x="3744" y="559"/>
                </a:lnTo>
                <a:lnTo>
                  <a:pt x="2796" y="964"/>
                </a:lnTo>
                <a:lnTo>
                  <a:pt x="2143" y="1054"/>
                </a:lnTo>
                <a:lnTo>
                  <a:pt x="1644" y="1054"/>
                </a:lnTo>
                <a:lnTo>
                  <a:pt x="1399" y="1036"/>
                </a:lnTo>
                <a:lnTo>
                  <a:pt x="1272" y="996"/>
                </a:lnTo>
                <a:lnTo>
                  <a:pt x="1147" y="927"/>
                </a:lnTo>
                <a:lnTo>
                  <a:pt x="1095" y="888"/>
                </a:lnTo>
                <a:lnTo>
                  <a:pt x="1043" y="853"/>
                </a:lnTo>
                <a:lnTo>
                  <a:pt x="989" y="823"/>
                </a:lnTo>
                <a:lnTo>
                  <a:pt x="887" y="754"/>
                </a:lnTo>
                <a:lnTo>
                  <a:pt x="840" y="719"/>
                </a:lnTo>
                <a:lnTo>
                  <a:pt x="775" y="675"/>
                </a:lnTo>
                <a:lnTo>
                  <a:pt x="712" y="640"/>
                </a:lnTo>
                <a:lnTo>
                  <a:pt x="587" y="591"/>
                </a:lnTo>
                <a:lnTo>
                  <a:pt x="528" y="579"/>
                </a:lnTo>
                <a:lnTo>
                  <a:pt x="315" y="579"/>
                </a:lnTo>
                <a:lnTo>
                  <a:pt x="0" y="1773"/>
                </a:lnTo>
                <a:lnTo>
                  <a:pt x="0" y="2026"/>
                </a:lnTo>
                <a:lnTo>
                  <a:pt x="653" y="3679"/>
                </a:lnTo>
                <a:lnTo>
                  <a:pt x="989" y="3777"/>
                </a:lnTo>
                <a:lnTo>
                  <a:pt x="1192" y="3763"/>
                </a:lnTo>
                <a:lnTo>
                  <a:pt x="2146" y="3310"/>
                </a:lnTo>
                <a:lnTo>
                  <a:pt x="2264" y="3226"/>
                </a:lnTo>
                <a:lnTo>
                  <a:pt x="2392" y="3151"/>
                </a:lnTo>
                <a:lnTo>
                  <a:pt x="2443" y="3128"/>
                </a:lnTo>
                <a:lnTo>
                  <a:pt x="2441" y="3151"/>
                </a:lnTo>
                <a:lnTo>
                  <a:pt x="1341" y="18081"/>
                </a:lnTo>
                <a:lnTo>
                  <a:pt x="1330" y="18249"/>
                </a:lnTo>
                <a:lnTo>
                  <a:pt x="1323" y="18404"/>
                </a:lnTo>
                <a:lnTo>
                  <a:pt x="1314" y="18691"/>
                </a:lnTo>
                <a:lnTo>
                  <a:pt x="1314" y="19095"/>
                </a:lnTo>
                <a:lnTo>
                  <a:pt x="1324" y="19506"/>
                </a:lnTo>
                <a:lnTo>
                  <a:pt x="1327" y="19539"/>
                </a:lnTo>
                <a:lnTo>
                  <a:pt x="1328" y="19550"/>
                </a:lnTo>
                <a:lnTo>
                  <a:pt x="2000" y="21514"/>
                </a:lnTo>
                <a:lnTo>
                  <a:pt x="2246" y="21561"/>
                </a:lnTo>
                <a:lnTo>
                  <a:pt x="2421" y="21538"/>
                </a:lnTo>
                <a:lnTo>
                  <a:pt x="3365" y="20582"/>
                </a:lnTo>
                <a:lnTo>
                  <a:pt x="4008" y="19550"/>
                </a:lnTo>
                <a:lnTo>
                  <a:pt x="3682" y="19539"/>
                </a:lnTo>
                <a:lnTo>
                  <a:pt x="3427" y="19506"/>
                </a:lnTo>
                <a:lnTo>
                  <a:pt x="3435" y="19506"/>
                </a:lnTo>
                <a:lnTo>
                  <a:pt x="3284" y="19454"/>
                </a:lnTo>
                <a:lnTo>
                  <a:pt x="3213" y="19379"/>
                </a:lnTo>
                <a:lnTo>
                  <a:pt x="3176" y="19266"/>
                </a:lnTo>
                <a:lnTo>
                  <a:pt x="3158" y="19095"/>
                </a:lnTo>
                <a:lnTo>
                  <a:pt x="3158" y="18867"/>
                </a:lnTo>
                <a:lnTo>
                  <a:pt x="4018" y="2768"/>
                </a:lnTo>
                <a:lnTo>
                  <a:pt x="4019" y="2746"/>
                </a:lnTo>
                <a:lnTo>
                  <a:pt x="4063" y="1922"/>
                </a:lnTo>
                <a:lnTo>
                  <a:pt x="4063" y="2256"/>
                </a:lnTo>
                <a:lnTo>
                  <a:pt x="4117" y="2256"/>
                </a:lnTo>
                <a:lnTo>
                  <a:pt x="4170" y="2246"/>
                </a:lnTo>
                <a:lnTo>
                  <a:pt x="4275" y="2206"/>
                </a:lnTo>
                <a:lnTo>
                  <a:pt x="4319" y="2196"/>
                </a:lnTo>
                <a:lnTo>
                  <a:pt x="4464" y="2196"/>
                </a:lnTo>
                <a:lnTo>
                  <a:pt x="4551" y="2224"/>
                </a:lnTo>
                <a:lnTo>
                  <a:pt x="4616" y="2278"/>
                </a:lnTo>
                <a:lnTo>
                  <a:pt x="4682" y="2333"/>
                </a:lnTo>
                <a:lnTo>
                  <a:pt x="4742" y="2412"/>
                </a:lnTo>
                <a:lnTo>
                  <a:pt x="4793" y="2516"/>
                </a:lnTo>
                <a:lnTo>
                  <a:pt x="4845" y="2614"/>
                </a:lnTo>
                <a:lnTo>
                  <a:pt x="4898" y="2746"/>
                </a:lnTo>
                <a:lnTo>
                  <a:pt x="4952" y="2909"/>
                </a:lnTo>
                <a:lnTo>
                  <a:pt x="5006" y="3067"/>
                </a:lnTo>
                <a:lnTo>
                  <a:pt x="5068" y="3260"/>
                </a:lnTo>
                <a:lnTo>
                  <a:pt x="5139" y="3488"/>
                </a:lnTo>
                <a:lnTo>
                  <a:pt x="5217" y="3701"/>
                </a:lnTo>
                <a:lnTo>
                  <a:pt x="5343" y="3807"/>
                </a:lnTo>
                <a:lnTo>
                  <a:pt x="5593" y="3807"/>
                </a:lnTo>
                <a:lnTo>
                  <a:pt x="5702" y="3777"/>
                </a:lnTo>
                <a:lnTo>
                  <a:pt x="5699" y="3777"/>
                </a:lnTo>
                <a:lnTo>
                  <a:pt x="5943" y="3671"/>
                </a:lnTo>
                <a:lnTo>
                  <a:pt x="6759" y="2575"/>
                </a:lnTo>
                <a:lnTo>
                  <a:pt x="6759" y="2196"/>
                </a:lnTo>
                <a:lnTo>
                  <a:pt x="6759" y="2026"/>
                </a:lnTo>
                <a:lnTo>
                  <a:pt x="6759" y="2026"/>
                </a:lnTo>
              </a:path>
              <a:path w="21600" h="21600">
                <a:moveTo>
                  <a:pt x="14581" y="3221"/>
                </a:moveTo>
                <a:lnTo>
                  <a:pt x="14578" y="2283"/>
                </a:lnTo>
                <a:lnTo>
                  <a:pt x="14570" y="2145"/>
                </a:lnTo>
                <a:lnTo>
                  <a:pt x="14569" y="2130"/>
                </a:lnTo>
                <a:lnTo>
                  <a:pt x="14549" y="1937"/>
                </a:lnTo>
                <a:lnTo>
                  <a:pt x="14475" y="1373"/>
                </a:lnTo>
                <a:lnTo>
                  <a:pt x="14356" y="1090"/>
                </a:lnTo>
                <a:lnTo>
                  <a:pt x="14190" y="1090"/>
                </a:lnTo>
                <a:lnTo>
                  <a:pt x="13228" y="1608"/>
                </a:lnTo>
                <a:lnTo>
                  <a:pt x="12670" y="2283"/>
                </a:lnTo>
                <a:lnTo>
                  <a:pt x="12672" y="2842"/>
                </a:lnTo>
                <a:lnTo>
                  <a:pt x="12677" y="2958"/>
                </a:lnTo>
                <a:lnTo>
                  <a:pt x="12690" y="3087"/>
                </a:lnTo>
                <a:lnTo>
                  <a:pt x="12778" y="3146"/>
                </a:lnTo>
                <a:lnTo>
                  <a:pt x="12785" y="3176"/>
                </a:lnTo>
                <a:lnTo>
                  <a:pt x="12709" y="3176"/>
                </a:lnTo>
                <a:lnTo>
                  <a:pt x="12709" y="3582"/>
                </a:lnTo>
                <a:lnTo>
                  <a:pt x="12697" y="4010"/>
                </a:lnTo>
                <a:lnTo>
                  <a:pt x="12674" y="4460"/>
                </a:lnTo>
                <a:lnTo>
                  <a:pt x="12672" y="4512"/>
                </a:lnTo>
                <a:lnTo>
                  <a:pt x="12532" y="8706"/>
                </a:lnTo>
                <a:lnTo>
                  <a:pt x="12486" y="8535"/>
                </a:lnTo>
                <a:lnTo>
                  <a:pt x="12429" y="8549"/>
                </a:lnTo>
                <a:lnTo>
                  <a:pt x="12429" y="10987"/>
                </a:lnTo>
                <a:lnTo>
                  <a:pt x="12423" y="10963"/>
                </a:lnTo>
                <a:lnTo>
                  <a:pt x="12425" y="10947"/>
                </a:lnTo>
                <a:lnTo>
                  <a:pt x="12426" y="10962"/>
                </a:lnTo>
                <a:lnTo>
                  <a:pt x="12429" y="10987"/>
                </a:lnTo>
                <a:lnTo>
                  <a:pt x="12429" y="8549"/>
                </a:lnTo>
                <a:lnTo>
                  <a:pt x="12402" y="8555"/>
                </a:lnTo>
                <a:lnTo>
                  <a:pt x="12027" y="8995"/>
                </a:lnTo>
                <a:lnTo>
                  <a:pt x="11954" y="9089"/>
                </a:lnTo>
                <a:lnTo>
                  <a:pt x="10868" y="9330"/>
                </a:lnTo>
                <a:lnTo>
                  <a:pt x="10292" y="9330"/>
                </a:lnTo>
                <a:lnTo>
                  <a:pt x="10293" y="9320"/>
                </a:lnTo>
                <a:lnTo>
                  <a:pt x="10699" y="4698"/>
                </a:lnTo>
                <a:lnTo>
                  <a:pt x="10699" y="4689"/>
                </a:lnTo>
                <a:lnTo>
                  <a:pt x="10717" y="4317"/>
                </a:lnTo>
                <a:lnTo>
                  <a:pt x="10730" y="3931"/>
                </a:lnTo>
                <a:lnTo>
                  <a:pt x="10733" y="3780"/>
                </a:lnTo>
                <a:lnTo>
                  <a:pt x="10738" y="3540"/>
                </a:lnTo>
                <a:lnTo>
                  <a:pt x="10591" y="1328"/>
                </a:lnTo>
                <a:lnTo>
                  <a:pt x="10498" y="1031"/>
                </a:lnTo>
                <a:lnTo>
                  <a:pt x="10408" y="734"/>
                </a:lnTo>
                <a:lnTo>
                  <a:pt x="10290" y="499"/>
                </a:lnTo>
                <a:lnTo>
                  <a:pt x="10146" y="326"/>
                </a:lnTo>
                <a:lnTo>
                  <a:pt x="10004" y="148"/>
                </a:lnTo>
                <a:lnTo>
                  <a:pt x="9834" y="59"/>
                </a:lnTo>
                <a:lnTo>
                  <a:pt x="9635" y="59"/>
                </a:lnTo>
                <a:lnTo>
                  <a:pt x="8617" y="282"/>
                </a:lnTo>
                <a:lnTo>
                  <a:pt x="7741" y="1447"/>
                </a:lnTo>
                <a:lnTo>
                  <a:pt x="7865" y="1677"/>
                </a:lnTo>
                <a:lnTo>
                  <a:pt x="7886" y="1696"/>
                </a:lnTo>
                <a:lnTo>
                  <a:pt x="7979" y="1776"/>
                </a:lnTo>
                <a:lnTo>
                  <a:pt x="8182" y="1696"/>
                </a:lnTo>
                <a:lnTo>
                  <a:pt x="8276" y="1677"/>
                </a:lnTo>
                <a:lnTo>
                  <a:pt x="8592" y="1677"/>
                </a:lnTo>
                <a:lnTo>
                  <a:pt x="8739" y="1828"/>
                </a:lnTo>
                <a:lnTo>
                  <a:pt x="8801" y="2130"/>
                </a:lnTo>
                <a:lnTo>
                  <a:pt x="8866" y="2432"/>
                </a:lnTo>
                <a:lnTo>
                  <a:pt x="8898" y="2842"/>
                </a:lnTo>
                <a:lnTo>
                  <a:pt x="8898" y="3582"/>
                </a:lnTo>
                <a:lnTo>
                  <a:pt x="8894" y="3780"/>
                </a:lnTo>
                <a:lnTo>
                  <a:pt x="8877" y="4201"/>
                </a:lnTo>
                <a:lnTo>
                  <a:pt x="8864" y="4409"/>
                </a:lnTo>
                <a:lnTo>
                  <a:pt x="8846" y="4624"/>
                </a:lnTo>
                <a:lnTo>
                  <a:pt x="7997" y="18214"/>
                </a:lnTo>
                <a:lnTo>
                  <a:pt x="7935" y="20521"/>
                </a:lnTo>
                <a:lnTo>
                  <a:pt x="7940" y="20614"/>
                </a:lnTo>
                <a:lnTo>
                  <a:pt x="8198" y="21591"/>
                </a:lnTo>
                <a:lnTo>
                  <a:pt x="8392" y="21591"/>
                </a:lnTo>
                <a:lnTo>
                  <a:pt x="9306" y="21109"/>
                </a:lnTo>
                <a:lnTo>
                  <a:pt x="9855" y="20371"/>
                </a:lnTo>
                <a:lnTo>
                  <a:pt x="9855" y="19891"/>
                </a:lnTo>
                <a:lnTo>
                  <a:pt x="9804" y="19751"/>
                </a:lnTo>
                <a:lnTo>
                  <a:pt x="9703" y="19691"/>
                </a:lnTo>
                <a:lnTo>
                  <a:pt x="9787" y="19666"/>
                </a:lnTo>
                <a:lnTo>
                  <a:pt x="9816" y="19595"/>
                </a:lnTo>
                <a:lnTo>
                  <a:pt x="9790" y="19476"/>
                </a:lnTo>
                <a:lnTo>
                  <a:pt x="9766" y="19362"/>
                </a:lnTo>
                <a:lnTo>
                  <a:pt x="9768" y="19290"/>
                </a:lnTo>
                <a:lnTo>
                  <a:pt x="9800" y="19290"/>
                </a:lnTo>
                <a:lnTo>
                  <a:pt x="9802" y="18635"/>
                </a:lnTo>
                <a:lnTo>
                  <a:pt x="9809" y="18521"/>
                </a:lnTo>
                <a:lnTo>
                  <a:pt x="9826" y="18378"/>
                </a:lnTo>
                <a:lnTo>
                  <a:pt x="9827" y="18355"/>
                </a:lnTo>
                <a:lnTo>
                  <a:pt x="9830" y="18288"/>
                </a:lnTo>
                <a:lnTo>
                  <a:pt x="10165" y="10987"/>
                </a:lnTo>
                <a:lnTo>
                  <a:pt x="10357" y="11119"/>
                </a:lnTo>
                <a:lnTo>
                  <a:pt x="10587" y="11233"/>
                </a:lnTo>
                <a:lnTo>
                  <a:pt x="10816" y="11304"/>
                </a:lnTo>
                <a:lnTo>
                  <a:pt x="10812" y="11304"/>
                </a:lnTo>
                <a:lnTo>
                  <a:pt x="11054" y="11333"/>
                </a:lnTo>
                <a:lnTo>
                  <a:pt x="11951" y="11333"/>
                </a:lnTo>
                <a:lnTo>
                  <a:pt x="12283" y="11373"/>
                </a:lnTo>
                <a:lnTo>
                  <a:pt x="12390" y="11349"/>
                </a:lnTo>
                <a:lnTo>
                  <a:pt x="11814" y="18043"/>
                </a:lnTo>
                <a:lnTo>
                  <a:pt x="11803" y="18214"/>
                </a:lnTo>
                <a:lnTo>
                  <a:pt x="11800" y="18288"/>
                </a:lnTo>
                <a:lnTo>
                  <a:pt x="11798" y="18867"/>
                </a:lnTo>
                <a:lnTo>
                  <a:pt x="11810" y="19381"/>
                </a:lnTo>
                <a:lnTo>
                  <a:pt x="11812" y="19417"/>
                </a:lnTo>
                <a:lnTo>
                  <a:pt x="11815" y="19454"/>
                </a:lnTo>
                <a:lnTo>
                  <a:pt x="11817" y="19483"/>
                </a:lnTo>
                <a:lnTo>
                  <a:pt x="12479" y="21453"/>
                </a:lnTo>
                <a:lnTo>
                  <a:pt x="12732" y="21503"/>
                </a:lnTo>
                <a:lnTo>
                  <a:pt x="12905" y="21479"/>
                </a:lnTo>
                <a:lnTo>
                  <a:pt x="13836" y="20521"/>
                </a:lnTo>
                <a:lnTo>
                  <a:pt x="14461" y="19483"/>
                </a:lnTo>
                <a:lnTo>
                  <a:pt x="14143" y="19476"/>
                </a:lnTo>
                <a:lnTo>
                  <a:pt x="13907" y="19454"/>
                </a:lnTo>
                <a:lnTo>
                  <a:pt x="13614" y="19135"/>
                </a:lnTo>
                <a:lnTo>
                  <a:pt x="13617" y="18670"/>
                </a:lnTo>
                <a:lnTo>
                  <a:pt x="13617" y="18635"/>
                </a:lnTo>
                <a:lnTo>
                  <a:pt x="13635" y="18457"/>
                </a:lnTo>
                <a:lnTo>
                  <a:pt x="13648" y="18288"/>
                </a:lnTo>
                <a:lnTo>
                  <a:pt x="13655" y="18206"/>
                </a:lnTo>
                <a:lnTo>
                  <a:pt x="13663" y="18125"/>
                </a:lnTo>
                <a:lnTo>
                  <a:pt x="14092" y="11333"/>
                </a:lnTo>
                <a:lnTo>
                  <a:pt x="14094" y="11304"/>
                </a:lnTo>
                <a:lnTo>
                  <a:pt x="14116" y="10947"/>
                </a:lnTo>
                <a:lnTo>
                  <a:pt x="14136" y="10628"/>
                </a:lnTo>
                <a:lnTo>
                  <a:pt x="14202" y="9597"/>
                </a:lnTo>
                <a:lnTo>
                  <a:pt x="14258" y="8706"/>
                </a:lnTo>
                <a:lnTo>
                  <a:pt x="14502" y="4838"/>
                </a:lnTo>
                <a:lnTo>
                  <a:pt x="14502" y="4831"/>
                </a:lnTo>
                <a:lnTo>
                  <a:pt x="14510" y="4703"/>
                </a:lnTo>
                <a:lnTo>
                  <a:pt x="14511" y="4689"/>
                </a:lnTo>
                <a:lnTo>
                  <a:pt x="14532" y="4512"/>
                </a:lnTo>
                <a:lnTo>
                  <a:pt x="14540" y="4409"/>
                </a:lnTo>
                <a:lnTo>
                  <a:pt x="14556" y="4188"/>
                </a:lnTo>
                <a:lnTo>
                  <a:pt x="14565" y="3866"/>
                </a:lnTo>
                <a:lnTo>
                  <a:pt x="14568" y="3780"/>
                </a:lnTo>
                <a:lnTo>
                  <a:pt x="14575" y="3540"/>
                </a:lnTo>
                <a:lnTo>
                  <a:pt x="14581" y="3221"/>
                </a:lnTo>
                <a:lnTo>
                  <a:pt x="14581" y="3221"/>
                </a:lnTo>
              </a:path>
              <a:path w="21600" h="21600">
                <a:moveTo>
                  <a:pt x="21586" y="3846"/>
                </a:moveTo>
                <a:lnTo>
                  <a:pt x="21585" y="3282"/>
                </a:lnTo>
                <a:lnTo>
                  <a:pt x="21574" y="2883"/>
                </a:lnTo>
                <a:lnTo>
                  <a:pt x="21537" y="2475"/>
                </a:lnTo>
                <a:lnTo>
                  <a:pt x="21505" y="2285"/>
                </a:lnTo>
                <a:lnTo>
                  <a:pt x="21504" y="2275"/>
                </a:lnTo>
                <a:lnTo>
                  <a:pt x="20757" y="567"/>
                </a:lnTo>
                <a:lnTo>
                  <a:pt x="20433" y="282"/>
                </a:lnTo>
                <a:lnTo>
                  <a:pt x="20429" y="282"/>
                </a:lnTo>
                <a:lnTo>
                  <a:pt x="20274" y="193"/>
                </a:lnTo>
                <a:lnTo>
                  <a:pt x="20104" y="121"/>
                </a:lnTo>
                <a:lnTo>
                  <a:pt x="19938" y="69"/>
                </a:lnTo>
                <a:lnTo>
                  <a:pt x="19776" y="39"/>
                </a:lnTo>
                <a:lnTo>
                  <a:pt x="19617" y="29"/>
                </a:lnTo>
                <a:lnTo>
                  <a:pt x="19473" y="29"/>
                </a:lnTo>
                <a:lnTo>
                  <a:pt x="19381" y="39"/>
                </a:lnTo>
                <a:lnTo>
                  <a:pt x="19351" y="39"/>
                </a:lnTo>
                <a:lnTo>
                  <a:pt x="19149" y="81"/>
                </a:lnTo>
                <a:lnTo>
                  <a:pt x="18981" y="110"/>
                </a:lnTo>
                <a:lnTo>
                  <a:pt x="18822" y="171"/>
                </a:lnTo>
                <a:lnTo>
                  <a:pt x="18818" y="171"/>
                </a:lnTo>
                <a:lnTo>
                  <a:pt x="18641" y="274"/>
                </a:lnTo>
                <a:lnTo>
                  <a:pt x="18480" y="363"/>
                </a:lnTo>
                <a:lnTo>
                  <a:pt x="18416" y="413"/>
                </a:lnTo>
                <a:lnTo>
                  <a:pt x="18309" y="501"/>
                </a:lnTo>
                <a:lnTo>
                  <a:pt x="18006" y="843"/>
                </a:lnTo>
                <a:lnTo>
                  <a:pt x="17925" y="977"/>
                </a:lnTo>
                <a:lnTo>
                  <a:pt x="17885" y="814"/>
                </a:lnTo>
                <a:lnTo>
                  <a:pt x="17177" y="39"/>
                </a:lnTo>
                <a:lnTo>
                  <a:pt x="17119" y="39"/>
                </a:lnTo>
                <a:lnTo>
                  <a:pt x="17038" y="29"/>
                </a:lnTo>
                <a:lnTo>
                  <a:pt x="16872" y="39"/>
                </a:lnTo>
                <a:lnTo>
                  <a:pt x="16812" y="39"/>
                </a:lnTo>
                <a:lnTo>
                  <a:pt x="16522" y="92"/>
                </a:lnTo>
                <a:lnTo>
                  <a:pt x="15503" y="707"/>
                </a:lnTo>
                <a:lnTo>
                  <a:pt x="15094" y="1473"/>
                </a:lnTo>
                <a:lnTo>
                  <a:pt x="15087" y="1473"/>
                </a:lnTo>
                <a:lnTo>
                  <a:pt x="15312" y="1655"/>
                </a:lnTo>
                <a:lnTo>
                  <a:pt x="15510" y="1744"/>
                </a:lnTo>
                <a:lnTo>
                  <a:pt x="15930" y="1744"/>
                </a:lnTo>
                <a:lnTo>
                  <a:pt x="16095" y="1850"/>
                </a:lnTo>
                <a:lnTo>
                  <a:pt x="16181" y="2063"/>
                </a:lnTo>
                <a:lnTo>
                  <a:pt x="16270" y="2275"/>
                </a:lnTo>
                <a:lnTo>
                  <a:pt x="16271" y="2285"/>
                </a:lnTo>
                <a:lnTo>
                  <a:pt x="16274" y="2311"/>
                </a:lnTo>
                <a:lnTo>
                  <a:pt x="16314" y="2659"/>
                </a:lnTo>
                <a:lnTo>
                  <a:pt x="16314" y="3436"/>
                </a:lnTo>
                <a:lnTo>
                  <a:pt x="16307" y="3663"/>
                </a:lnTo>
                <a:lnTo>
                  <a:pt x="16307" y="3681"/>
                </a:lnTo>
                <a:lnTo>
                  <a:pt x="16294" y="3896"/>
                </a:lnTo>
                <a:lnTo>
                  <a:pt x="16284" y="4124"/>
                </a:lnTo>
                <a:lnTo>
                  <a:pt x="16282" y="4156"/>
                </a:lnTo>
                <a:lnTo>
                  <a:pt x="16269" y="4369"/>
                </a:lnTo>
                <a:lnTo>
                  <a:pt x="16248" y="4650"/>
                </a:lnTo>
                <a:lnTo>
                  <a:pt x="15390" y="18102"/>
                </a:lnTo>
                <a:lnTo>
                  <a:pt x="15378" y="18266"/>
                </a:lnTo>
                <a:lnTo>
                  <a:pt x="15371" y="18404"/>
                </a:lnTo>
                <a:lnTo>
                  <a:pt x="15363" y="18660"/>
                </a:lnTo>
                <a:lnTo>
                  <a:pt x="15364" y="19362"/>
                </a:lnTo>
                <a:lnTo>
                  <a:pt x="15761" y="21295"/>
                </a:lnTo>
                <a:lnTo>
                  <a:pt x="16003" y="21561"/>
                </a:lnTo>
                <a:lnTo>
                  <a:pt x="16834" y="21561"/>
                </a:lnTo>
                <a:lnTo>
                  <a:pt x="18023" y="21334"/>
                </a:lnTo>
                <a:lnTo>
                  <a:pt x="19168" y="20634"/>
                </a:lnTo>
                <a:lnTo>
                  <a:pt x="19895" y="19639"/>
                </a:lnTo>
                <a:lnTo>
                  <a:pt x="19905" y="19620"/>
                </a:lnTo>
                <a:lnTo>
                  <a:pt x="20558" y="17451"/>
                </a:lnTo>
                <a:lnTo>
                  <a:pt x="20646" y="15980"/>
                </a:lnTo>
                <a:lnTo>
                  <a:pt x="20646" y="15539"/>
                </a:lnTo>
                <a:lnTo>
                  <a:pt x="20577" y="15270"/>
                </a:lnTo>
                <a:lnTo>
                  <a:pt x="20439" y="15171"/>
                </a:lnTo>
                <a:lnTo>
                  <a:pt x="20301" y="15067"/>
                </a:lnTo>
                <a:lnTo>
                  <a:pt x="20182" y="15015"/>
                </a:lnTo>
                <a:lnTo>
                  <a:pt x="20025" y="15015"/>
                </a:lnTo>
                <a:lnTo>
                  <a:pt x="19926" y="15049"/>
                </a:lnTo>
                <a:lnTo>
                  <a:pt x="19786" y="15119"/>
                </a:lnTo>
                <a:lnTo>
                  <a:pt x="19648" y="15183"/>
                </a:lnTo>
                <a:lnTo>
                  <a:pt x="19509" y="15270"/>
                </a:lnTo>
                <a:lnTo>
                  <a:pt x="19369" y="15379"/>
                </a:lnTo>
                <a:lnTo>
                  <a:pt x="19231" y="15483"/>
                </a:lnTo>
                <a:lnTo>
                  <a:pt x="19088" y="15619"/>
                </a:lnTo>
                <a:lnTo>
                  <a:pt x="18795" y="15955"/>
                </a:lnTo>
                <a:lnTo>
                  <a:pt x="18722" y="16193"/>
                </a:lnTo>
                <a:lnTo>
                  <a:pt x="18722" y="16821"/>
                </a:lnTo>
                <a:lnTo>
                  <a:pt x="18688" y="17170"/>
                </a:lnTo>
                <a:lnTo>
                  <a:pt x="18084" y="19140"/>
                </a:lnTo>
                <a:lnTo>
                  <a:pt x="17653" y="19639"/>
                </a:lnTo>
                <a:lnTo>
                  <a:pt x="17431" y="19639"/>
                </a:lnTo>
                <a:lnTo>
                  <a:pt x="17357" y="19585"/>
                </a:lnTo>
                <a:lnTo>
                  <a:pt x="17290" y="19476"/>
                </a:lnTo>
                <a:lnTo>
                  <a:pt x="17223" y="19362"/>
                </a:lnTo>
                <a:lnTo>
                  <a:pt x="17190" y="19209"/>
                </a:lnTo>
                <a:lnTo>
                  <a:pt x="17190" y="19016"/>
                </a:lnTo>
                <a:lnTo>
                  <a:pt x="17145" y="18996"/>
                </a:lnTo>
                <a:lnTo>
                  <a:pt x="17197" y="18996"/>
                </a:lnTo>
                <a:lnTo>
                  <a:pt x="17552" y="10814"/>
                </a:lnTo>
                <a:lnTo>
                  <a:pt x="17552" y="11193"/>
                </a:lnTo>
                <a:lnTo>
                  <a:pt x="17737" y="11193"/>
                </a:lnTo>
                <a:lnTo>
                  <a:pt x="17925" y="11229"/>
                </a:lnTo>
                <a:lnTo>
                  <a:pt x="18115" y="11304"/>
                </a:lnTo>
                <a:lnTo>
                  <a:pt x="18304" y="11373"/>
                </a:lnTo>
                <a:lnTo>
                  <a:pt x="18501" y="11408"/>
                </a:lnTo>
                <a:lnTo>
                  <a:pt x="18784" y="11408"/>
                </a:lnTo>
                <a:lnTo>
                  <a:pt x="18913" y="11388"/>
                </a:lnTo>
                <a:lnTo>
                  <a:pt x="19094" y="11348"/>
                </a:lnTo>
                <a:lnTo>
                  <a:pt x="19277" y="11304"/>
                </a:lnTo>
                <a:lnTo>
                  <a:pt x="19480" y="11229"/>
                </a:lnTo>
                <a:lnTo>
                  <a:pt x="19477" y="11229"/>
                </a:lnTo>
                <a:lnTo>
                  <a:pt x="19663" y="11140"/>
                </a:lnTo>
                <a:lnTo>
                  <a:pt x="19859" y="11041"/>
                </a:lnTo>
                <a:lnTo>
                  <a:pt x="20052" y="10893"/>
                </a:lnTo>
                <a:lnTo>
                  <a:pt x="20128" y="10814"/>
                </a:lnTo>
                <a:lnTo>
                  <a:pt x="20433" y="10497"/>
                </a:lnTo>
                <a:lnTo>
                  <a:pt x="20529" y="10200"/>
                </a:lnTo>
                <a:lnTo>
                  <a:pt x="20529" y="9760"/>
                </a:lnTo>
                <a:lnTo>
                  <a:pt x="20529" y="9532"/>
                </a:lnTo>
                <a:lnTo>
                  <a:pt x="20480" y="9297"/>
                </a:lnTo>
                <a:lnTo>
                  <a:pt x="20380" y="9099"/>
                </a:lnTo>
                <a:lnTo>
                  <a:pt x="20281" y="8896"/>
                </a:lnTo>
                <a:lnTo>
                  <a:pt x="20179" y="8733"/>
                </a:lnTo>
                <a:lnTo>
                  <a:pt x="20073" y="8609"/>
                </a:lnTo>
                <a:lnTo>
                  <a:pt x="19970" y="8480"/>
                </a:lnTo>
                <a:lnTo>
                  <a:pt x="19862" y="8376"/>
                </a:lnTo>
                <a:lnTo>
                  <a:pt x="19638" y="8219"/>
                </a:lnTo>
                <a:lnTo>
                  <a:pt x="19541" y="8179"/>
                </a:lnTo>
                <a:lnTo>
                  <a:pt x="19334" y="8179"/>
                </a:lnTo>
                <a:lnTo>
                  <a:pt x="19222" y="8248"/>
                </a:lnTo>
                <a:lnTo>
                  <a:pt x="19073" y="8456"/>
                </a:lnTo>
                <a:lnTo>
                  <a:pt x="19032" y="8518"/>
                </a:lnTo>
                <a:lnTo>
                  <a:pt x="18968" y="8627"/>
                </a:lnTo>
                <a:lnTo>
                  <a:pt x="18937" y="8668"/>
                </a:lnTo>
                <a:lnTo>
                  <a:pt x="18096" y="9171"/>
                </a:lnTo>
                <a:lnTo>
                  <a:pt x="17925" y="9238"/>
                </a:lnTo>
                <a:lnTo>
                  <a:pt x="17754" y="9316"/>
                </a:lnTo>
                <a:lnTo>
                  <a:pt x="17663" y="9362"/>
                </a:lnTo>
                <a:lnTo>
                  <a:pt x="18115" y="4898"/>
                </a:lnTo>
                <a:lnTo>
                  <a:pt x="18134" y="4650"/>
                </a:lnTo>
                <a:lnTo>
                  <a:pt x="18135" y="4616"/>
                </a:lnTo>
                <a:lnTo>
                  <a:pt x="18144" y="4421"/>
                </a:lnTo>
                <a:lnTo>
                  <a:pt x="18142" y="3282"/>
                </a:lnTo>
                <a:lnTo>
                  <a:pt x="18137" y="3109"/>
                </a:lnTo>
                <a:lnTo>
                  <a:pt x="18111" y="2723"/>
                </a:lnTo>
                <a:lnTo>
                  <a:pt x="18110" y="2693"/>
                </a:lnTo>
                <a:lnTo>
                  <a:pt x="18109" y="2659"/>
                </a:lnTo>
                <a:lnTo>
                  <a:pt x="18107" y="2609"/>
                </a:lnTo>
                <a:lnTo>
                  <a:pt x="18200" y="2515"/>
                </a:lnTo>
                <a:lnTo>
                  <a:pt x="18384" y="2387"/>
                </a:lnTo>
                <a:lnTo>
                  <a:pt x="18574" y="2311"/>
                </a:lnTo>
                <a:lnTo>
                  <a:pt x="18771" y="2285"/>
                </a:lnTo>
                <a:lnTo>
                  <a:pt x="18970" y="2311"/>
                </a:lnTo>
                <a:lnTo>
                  <a:pt x="19142" y="2387"/>
                </a:lnTo>
                <a:lnTo>
                  <a:pt x="19146" y="2387"/>
                </a:lnTo>
                <a:lnTo>
                  <a:pt x="19675" y="4124"/>
                </a:lnTo>
                <a:lnTo>
                  <a:pt x="19675" y="4277"/>
                </a:lnTo>
                <a:lnTo>
                  <a:pt x="19670" y="4369"/>
                </a:lnTo>
                <a:lnTo>
                  <a:pt x="19643" y="4616"/>
                </a:lnTo>
                <a:lnTo>
                  <a:pt x="19642" y="4650"/>
                </a:lnTo>
                <a:lnTo>
                  <a:pt x="19637" y="4754"/>
                </a:lnTo>
                <a:lnTo>
                  <a:pt x="19637" y="5531"/>
                </a:lnTo>
                <a:lnTo>
                  <a:pt x="19781" y="5841"/>
                </a:lnTo>
                <a:lnTo>
                  <a:pt x="20227" y="5841"/>
                </a:lnTo>
                <a:lnTo>
                  <a:pt x="21212" y="5227"/>
                </a:lnTo>
                <a:lnTo>
                  <a:pt x="21539" y="4260"/>
                </a:lnTo>
                <a:lnTo>
                  <a:pt x="21586" y="3846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4281335" y="1302333"/>
            <a:ext cx="895984" cy="3873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6461" y="3853"/>
                </a:moveTo>
                <a:lnTo>
                  <a:pt x="6460" y="3287"/>
                </a:lnTo>
                <a:lnTo>
                  <a:pt x="6449" y="2888"/>
                </a:lnTo>
                <a:lnTo>
                  <a:pt x="6412" y="2479"/>
                </a:lnTo>
                <a:lnTo>
                  <a:pt x="6381" y="2289"/>
                </a:lnTo>
                <a:lnTo>
                  <a:pt x="6379" y="2279"/>
                </a:lnTo>
                <a:lnTo>
                  <a:pt x="5637" y="567"/>
                </a:lnTo>
                <a:lnTo>
                  <a:pt x="5314" y="282"/>
                </a:lnTo>
                <a:lnTo>
                  <a:pt x="5311" y="282"/>
                </a:lnTo>
                <a:lnTo>
                  <a:pt x="5156" y="193"/>
                </a:lnTo>
                <a:lnTo>
                  <a:pt x="4988" y="121"/>
                </a:lnTo>
                <a:lnTo>
                  <a:pt x="4823" y="70"/>
                </a:lnTo>
                <a:lnTo>
                  <a:pt x="4661" y="39"/>
                </a:lnTo>
                <a:lnTo>
                  <a:pt x="4504" y="29"/>
                </a:lnTo>
                <a:lnTo>
                  <a:pt x="4360" y="29"/>
                </a:lnTo>
                <a:lnTo>
                  <a:pt x="4269" y="39"/>
                </a:lnTo>
                <a:lnTo>
                  <a:pt x="4239" y="39"/>
                </a:lnTo>
                <a:lnTo>
                  <a:pt x="4038" y="81"/>
                </a:lnTo>
                <a:lnTo>
                  <a:pt x="3871" y="111"/>
                </a:lnTo>
                <a:lnTo>
                  <a:pt x="3713" y="171"/>
                </a:lnTo>
                <a:lnTo>
                  <a:pt x="3709" y="171"/>
                </a:lnTo>
                <a:lnTo>
                  <a:pt x="3533" y="274"/>
                </a:lnTo>
                <a:lnTo>
                  <a:pt x="3373" y="363"/>
                </a:lnTo>
                <a:lnTo>
                  <a:pt x="3309" y="414"/>
                </a:lnTo>
                <a:lnTo>
                  <a:pt x="3203" y="502"/>
                </a:lnTo>
                <a:lnTo>
                  <a:pt x="2901" y="844"/>
                </a:lnTo>
                <a:lnTo>
                  <a:pt x="2821" y="978"/>
                </a:lnTo>
                <a:lnTo>
                  <a:pt x="2781" y="815"/>
                </a:lnTo>
                <a:lnTo>
                  <a:pt x="2077" y="39"/>
                </a:lnTo>
                <a:lnTo>
                  <a:pt x="2020" y="39"/>
                </a:lnTo>
                <a:lnTo>
                  <a:pt x="1939" y="29"/>
                </a:lnTo>
                <a:lnTo>
                  <a:pt x="1774" y="39"/>
                </a:lnTo>
                <a:lnTo>
                  <a:pt x="1714" y="39"/>
                </a:lnTo>
                <a:lnTo>
                  <a:pt x="1426" y="92"/>
                </a:lnTo>
                <a:lnTo>
                  <a:pt x="413" y="708"/>
                </a:lnTo>
                <a:lnTo>
                  <a:pt x="6" y="1475"/>
                </a:lnTo>
                <a:lnTo>
                  <a:pt x="0" y="1475"/>
                </a:lnTo>
                <a:lnTo>
                  <a:pt x="223" y="1657"/>
                </a:lnTo>
                <a:lnTo>
                  <a:pt x="420" y="1747"/>
                </a:lnTo>
                <a:lnTo>
                  <a:pt x="837" y="1747"/>
                </a:lnTo>
                <a:lnTo>
                  <a:pt x="1002" y="1853"/>
                </a:lnTo>
                <a:lnTo>
                  <a:pt x="1087" y="2066"/>
                </a:lnTo>
                <a:lnTo>
                  <a:pt x="1175" y="2279"/>
                </a:lnTo>
                <a:lnTo>
                  <a:pt x="1176" y="2289"/>
                </a:lnTo>
                <a:lnTo>
                  <a:pt x="1179" y="2315"/>
                </a:lnTo>
                <a:lnTo>
                  <a:pt x="1219" y="2663"/>
                </a:lnTo>
                <a:lnTo>
                  <a:pt x="1219" y="3441"/>
                </a:lnTo>
                <a:lnTo>
                  <a:pt x="1213" y="3669"/>
                </a:lnTo>
                <a:lnTo>
                  <a:pt x="1212" y="3687"/>
                </a:lnTo>
                <a:lnTo>
                  <a:pt x="1200" y="3902"/>
                </a:lnTo>
                <a:lnTo>
                  <a:pt x="1189" y="4130"/>
                </a:lnTo>
                <a:lnTo>
                  <a:pt x="1187" y="4163"/>
                </a:lnTo>
                <a:lnTo>
                  <a:pt x="1174" y="4376"/>
                </a:lnTo>
                <a:lnTo>
                  <a:pt x="1153" y="4658"/>
                </a:lnTo>
                <a:lnTo>
                  <a:pt x="300" y="18132"/>
                </a:lnTo>
                <a:lnTo>
                  <a:pt x="289" y="18296"/>
                </a:lnTo>
                <a:lnTo>
                  <a:pt x="281" y="18435"/>
                </a:lnTo>
                <a:lnTo>
                  <a:pt x="274" y="18690"/>
                </a:lnTo>
                <a:lnTo>
                  <a:pt x="275" y="19394"/>
                </a:lnTo>
                <a:lnTo>
                  <a:pt x="669" y="21330"/>
                </a:lnTo>
                <a:lnTo>
                  <a:pt x="909" y="21597"/>
                </a:lnTo>
                <a:lnTo>
                  <a:pt x="1736" y="21597"/>
                </a:lnTo>
                <a:lnTo>
                  <a:pt x="2919" y="21369"/>
                </a:lnTo>
                <a:lnTo>
                  <a:pt x="4057" y="20668"/>
                </a:lnTo>
                <a:lnTo>
                  <a:pt x="4779" y="19671"/>
                </a:lnTo>
                <a:lnTo>
                  <a:pt x="4790" y="19653"/>
                </a:lnTo>
                <a:lnTo>
                  <a:pt x="5439" y="17480"/>
                </a:lnTo>
                <a:lnTo>
                  <a:pt x="5526" y="16006"/>
                </a:lnTo>
                <a:lnTo>
                  <a:pt x="5526" y="15565"/>
                </a:lnTo>
                <a:lnTo>
                  <a:pt x="5457" y="15295"/>
                </a:lnTo>
                <a:lnTo>
                  <a:pt x="5320" y="15196"/>
                </a:lnTo>
                <a:lnTo>
                  <a:pt x="5183" y="15092"/>
                </a:lnTo>
                <a:lnTo>
                  <a:pt x="5065" y="15039"/>
                </a:lnTo>
                <a:lnTo>
                  <a:pt x="4909" y="15039"/>
                </a:lnTo>
                <a:lnTo>
                  <a:pt x="4810" y="15074"/>
                </a:lnTo>
                <a:lnTo>
                  <a:pt x="4671" y="15144"/>
                </a:lnTo>
                <a:lnTo>
                  <a:pt x="4534" y="15208"/>
                </a:lnTo>
                <a:lnTo>
                  <a:pt x="4396" y="15295"/>
                </a:lnTo>
                <a:lnTo>
                  <a:pt x="4256" y="15404"/>
                </a:lnTo>
                <a:lnTo>
                  <a:pt x="4119" y="15508"/>
                </a:lnTo>
                <a:lnTo>
                  <a:pt x="3978" y="15644"/>
                </a:lnTo>
                <a:lnTo>
                  <a:pt x="3686" y="15981"/>
                </a:lnTo>
                <a:lnTo>
                  <a:pt x="3613" y="16219"/>
                </a:lnTo>
                <a:lnTo>
                  <a:pt x="3613" y="16849"/>
                </a:lnTo>
                <a:lnTo>
                  <a:pt x="3579" y="17198"/>
                </a:lnTo>
                <a:lnTo>
                  <a:pt x="2979" y="19171"/>
                </a:lnTo>
                <a:lnTo>
                  <a:pt x="2551" y="19671"/>
                </a:lnTo>
                <a:lnTo>
                  <a:pt x="2330" y="19671"/>
                </a:lnTo>
                <a:lnTo>
                  <a:pt x="2256" y="19617"/>
                </a:lnTo>
                <a:lnTo>
                  <a:pt x="2190" y="19508"/>
                </a:lnTo>
                <a:lnTo>
                  <a:pt x="2123" y="19394"/>
                </a:lnTo>
                <a:lnTo>
                  <a:pt x="2090" y="19240"/>
                </a:lnTo>
                <a:lnTo>
                  <a:pt x="2090" y="19047"/>
                </a:lnTo>
                <a:lnTo>
                  <a:pt x="2045" y="19027"/>
                </a:lnTo>
                <a:lnTo>
                  <a:pt x="2097" y="19027"/>
                </a:lnTo>
                <a:lnTo>
                  <a:pt x="2450" y="10831"/>
                </a:lnTo>
                <a:lnTo>
                  <a:pt x="2450" y="11211"/>
                </a:lnTo>
                <a:lnTo>
                  <a:pt x="2634" y="11211"/>
                </a:lnTo>
                <a:lnTo>
                  <a:pt x="2821" y="11248"/>
                </a:lnTo>
                <a:lnTo>
                  <a:pt x="3009" y="11322"/>
                </a:lnTo>
                <a:lnTo>
                  <a:pt x="3198" y="11392"/>
                </a:lnTo>
                <a:lnTo>
                  <a:pt x="3394" y="11426"/>
                </a:lnTo>
                <a:lnTo>
                  <a:pt x="3675" y="11426"/>
                </a:lnTo>
                <a:lnTo>
                  <a:pt x="3803" y="11406"/>
                </a:lnTo>
                <a:lnTo>
                  <a:pt x="3983" y="11367"/>
                </a:lnTo>
                <a:lnTo>
                  <a:pt x="4165" y="11322"/>
                </a:lnTo>
                <a:lnTo>
                  <a:pt x="4367" y="11248"/>
                </a:lnTo>
                <a:lnTo>
                  <a:pt x="4364" y="11248"/>
                </a:lnTo>
                <a:lnTo>
                  <a:pt x="4549" y="11159"/>
                </a:lnTo>
                <a:lnTo>
                  <a:pt x="4744" y="11059"/>
                </a:lnTo>
                <a:lnTo>
                  <a:pt x="4935" y="10911"/>
                </a:lnTo>
                <a:lnTo>
                  <a:pt x="5011" y="10831"/>
                </a:lnTo>
                <a:lnTo>
                  <a:pt x="5315" y="10514"/>
                </a:lnTo>
                <a:lnTo>
                  <a:pt x="5410" y="10217"/>
                </a:lnTo>
                <a:lnTo>
                  <a:pt x="5410" y="9776"/>
                </a:lnTo>
                <a:lnTo>
                  <a:pt x="5410" y="9548"/>
                </a:lnTo>
                <a:lnTo>
                  <a:pt x="5361" y="9312"/>
                </a:lnTo>
                <a:lnTo>
                  <a:pt x="5262" y="9114"/>
                </a:lnTo>
                <a:lnTo>
                  <a:pt x="5164" y="8911"/>
                </a:lnTo>
                <a:lnTo>
                  <a:pt x="5062" y="8747"/>
                </a:lnTo>
                <a:lnTo>
                  <a:pt x="4957" y="8623"/>
                </a:lnTo>
                <a:lnTo>
                  <a:pt x="4854" y="8494"/>
                </a:lnTo>
                <a:lnTo>
                  <a:pt x="4747" y="8390"/>
                </a:lnTo>
                <a:lnTo>
                  <a:pt x="4524" y="8232"/>
                </a:lnTo>
                <a:lnTo>
                  <a:pt x="4428" y="8193"/>
                </a:lnTo>
                <a:lnTo>
                  <a:pt x="4222" y="8193"/>
                </a:lnTo>
                <a:lnTo>
                  <a:pt x="4111" y="8261"/>
                </a:lnTo>
                <a:lnTo>
                  <a:pt x="3963" y="8470"/>
                </a:lnTo>
                <a:lnTo>
                  <a:pt x="3922" y="8532"/>
                </a:lnTo>
                <a:lnTo>
                  <a:pt x="3858" y="8641"/>
                </a:lnTo>
                <a:lnTo>
                  <a:pt x="3827" y="8683"/>
                </a:lnTo>
                <a:lnTo>
                  <a:pt x="2991" y="9186"/>
                </a:lnTo>
                <a:lnTo>
                  <a:pt x="2821" y="9253"/>
                </a:lnTo>
                <a:lnTo>
                  <a:pt x="2651" y="9331"/>
                </a:lnTo>
                <a:lnTo>
                  <a:pt x="2561" y="9377"/>
                </a:lnTo>
                <a:lnTo>
                  <a:pt x="3009" y="4906"/>
                </a:lnTo>
                <a:lnTo>
                  <a:pt x="3029" y="4658"/>
                </a:lnTo>
                <a:lnTo>
                  <a:pt x="3030" y="4623"/>
                </a:lnTo>
                <a:lnTo>
                  <a:pt x="3038" y="4428"/>
                </a:lnTo>
                <a:lnTo>
                  <a:pt x="3037" y="3287"/>
                </a:lnTo>
                <a:lnTo>
                  <a:pt x="3032" y="3114"/>
                </a:lnTo>
                <a:lnTo>
                  <a:pt x="3006" y="2727"/>
                </a:lnTo>
                <a:lnTo>
                  <a:pt x="3005" y="2698"/>
                </a:lnTo>
                <a:lnTo>
                  <a:pt x="3004" y="2663"/>
                </a:lnTo>
                <a:lnTo>
                  <a:pt x="3002" y="2613"/>
                </a:lnTo>
                <a:lnTo>
                  <a:pt x="3095" y="2519"/>
                </a:lnTo>
                <a:lnTo>
                  <a:pt x="3277" y="2391"/>
                </a:lnTo>
                <a:lnTo>
                  <a:pt x="3466" y="2315"/>
                </a:lnTo>
                <a:lnTo>
                  <a:pt x="3662" y="2289"/>
                </a:lnTo>
                <a:lnTo>
                  <a:pt x="3860" y="2315"/>
                </a:lnTo>
                <a:lnTo>
                  <a:pt x="4031" y="2391"/>
                </a:lnTo>
                <a:lnTo>
                  <a:pt x="4035" y="2391"/>
                </a:lnTo>
                <a:lnTo>
                  <a:pt x="4561" y="4130"/>
                </a:lnTo>
                <a:lnTo>
                  <a:pt x="4561" y="4284"/>
                </a:lnTo>
                <a:lnTo>
                  <a:pt x="4556" y="4376"/>
                </a:lnTo>
                <a:lnTo>
                  <a:pt x="4530" y="4623"/>
                </a:lnTo>
                <a:lnTo>
                  <a:pt x="4528" y="4658"/>
                </a:lnTo>
                <a:lnTo>
                  <a:pt x="4523" y="4762"/>
                </a:lnTo>
                <a:lnTo>
                  <a:pt x="4523" y="5540"/>
                </a:lnTo>
                <a:lnTo>
                  <a:pt x="4667" y="5851"/>
                </a:lnTo>
                <a:lnTo>
                  <a:pt x="5110" y="5851"/>
                </a:lnTo>
                <a:lnTo>
                  <a:pt x="6089" y="5236"/>
                </a:lnTo>
                <a:lnTo>
                  <a:pt x="6414" y="4267"/>
                </a:lnTo>
                <a:lnTo>
                  <a:pt x="6461" y="3853"/>
                </a:lnTo>
                <a:lnTo>
                  <a:pt x="6461" y="3853"/>
                </a:lnTo>
              </a:path>
              <a:path w="21600" h="21600">
                <a:moveTo>
                  <a:pt x="13924" y="3216"/>
                </a:moveTo>
                <a:lnTo>
                  <a:pt x="13895" y="1940"/>
                </a:lnTo>
                <a:lnTo>
                  <a:pt x="13852" y="1355"/>
                </a:lnTo>
                <a:lnTo>
                  <a:pt x="13737" y="1062"/>
                </a:lnTo>
                <a:lnTo>
                  <a:pt x="13492" y="1062"/>
                </a:lnTo>
                <a:lnTo>
                  <a:pt x="13388" y="1102"/>
                </a:lnTo>
                <a:lnTo>
                  <a:pt x="13233" y="1181"/>
                </a:lnTo>
                <a:lnTo>
                  <a:pt x="13079" y="1256"/>
                </a:lnTo>
                <a:lnTo>
                  <a:pt x="12094" y="2014"/>
                </a:lnTo>
                <a:lnTo>
                  <a:pt x="12012" y="2244"/>
                </a:lnTo>
                <a:lnTo>
                  <a:pt x="12012" y="2780"/>
                </a:lnTo>
                <a:lnTo>
                  <a:pt x="12024" y="2975"/>
                </a:lnTo>
                <a:lnTo>
                  <a:pt x="12050" y="3129"/>
                </a:lnTo>
                <a:lnTo>
                  <a:pt x="12082" y="3189"/>
                </a:lnTo>
                <a:lnTo>
                  <a:pt x="12087" y="3216"/>
                </a:lnTo>
                <a:lnTo>
                  <a:pt x="12066" y="3216"/>
                </a:lnTo>
                <a:lnTo>
                  <a:pt x="12065" y="3658"/>
                </a:lnTo>
                <a:lnTo>
                  <a:pt x="12062" y="3756"/>
                </a:lnTo>
                <a:lnTo>
                  <a:pt x="12045" y="4094"/>
                </a:lnTo>
                <a:lnTo>
                  <a:pt x="12032" y="4267"/>
                </a:lnTo>
                <a:lnTo>
                  <a:pt x="12016" y="4433"/>
                </a:lnTo>
                <a:lnTo>
                  <a:pt x="12013" y="4469"/>
                </a:lnTo>
                <a:lnTo>
                  <a:pt x="12011" y="4506"/>
                </a:lnTo>
                <a:lnTo>
                  <a:pt x="11944" y="5610"/>
                </a:lnTo>
                <a:lnTo>
                  <a:pt x="11875" y="6771"/>
                </a:lnTo>
                <a:lnTo>
                  <a:pt x="11808" y="7941"/>
                </a:lnTo>
                <a:lnTo>
                  <a:pt x="11745" y="9077"/>
                </a:lnTo>
                <a:lnTo>
                  <a:pt x="11679" y="10223"/>
                </a:lnTo>
                <a:lnTo>
                  <a:pt x="11608" y="11372"/>
                </a:lnTo>
                <a:lnTo>
                  <a:pt x="11543" y="12360"/>
                </a:lnTo>
                <a:lnTo>
                  <a:pt x="11532" y="12525"/>
                </a:lnTo>
                <a:lnTo>
                  <a:pt x="11528" y="12567"/>
                </a:lnTo>
                <a:lnTo>
                  <a:pt x="11543" y="12360"/>
                </a:lnTo>
                <a:lnTo>
                  <a:pt x="11445" y="11724"/>
                </a:lnTo>
                <a:lnTo>
                  <a:pt x="11026" y="8889"/>
                </a:lnTo>
                <a:lnTo>
                  <a:pt x="10697" y="6564"/>
                </a:lnTo>
                <a:lnTo>
                  <a:pt x="10623" y="6036"/>
                </a:lnTo>
                <a:lnTo>
                  <a:pt x="10428" y="4616"/>
                </a:lnTo>
                <a:lnTo>
                  <a:pt x="10202" y="2965"/>
                </a:lnTo>
                <a:lnTo>
                  <a:pt x="10187" y="2832"/>
                </a:lnTo>
                <a:lnTo>
                  <a:pt x="10136" y="2393"/>
                </a:lnTo>
                <a:lnTo>
                  <a:pt x="9626" y="347"/>
                </a:lnTo>
                <a:lnTo>
                  <a:pt x="9032" y="0"/>
                </a:lnTo>
                <a:lnTo>
                  <a:pt x="8778" y="14"/>
                </a:lnTo>
                <a:lnTo>
                  <a:pt x="7741" y="400"/>
                </a:lnTo>
                <a:lnTo>
                  <a:pt x="7084" y="1419"/>
                </a:lnTo>
                <a:lnTo>
                  <a:pt x="7214" y="1650"/>
                </a:lnTo>
                <a:lnTo>
                  <a:pt x="7236" y="1669"/>
                </a:lnTo>
                <a:lnTo>
                  <a:pt x="7331" y="1749"/>
                </a:lnTo>
                <a:lnTo>
                  <a:pt x="7535" y="1669"/>
                </a:lnTo>
                <a:lnTo>
                  <a:pt x="7634" y="1650"/>
                </a:lnTo>
                <a:lnTo>
                  <a:pt x="7846" y="1650"/>
                </a:lnTo>
                <a:lnTo>
                  <a:pt x="7923" y="1684"/>
                </a:lnTo>
                <a:lnTo>
                  <a:pt x="7931" y="1684"/>
                </a:lnTo>
                <a:lnTo>
                  <a:pt x="7997" y="1769"/>
                </a:lnTo>
                <a:lnTo>
                  <a:pt x="8061" y="1843"/>
                </a:lnTo>
                <a:lnTo>
                  <a:pt x="8112" y="1947"/>
                </a:lnTo>
                <a:lnTo>
                  <a:pt x="8185" y="2215"/>
                </a:lnTo>
                <a:lnTo>
                  <a:pt x="8211" y="2393"/>
                </a:lnTo>
                <a:lnTo>
                  <a:pt x="8211" y="2401"/>
                </a:lnTo>
                <a:lnTo>
                  <a:pt x="8241" y="2839"/>
                </a:lnTo>
                <a:lnTo>
                  <a:pt x="8248" y="3079"/>
                </a:lnTo>
                <a:lnTo>
                  <a:pt x="8245" y="3536"/>
                </a:lnTo>
                <a:lnTo>
                  <a:pt x="8243" y="3658"/>
                </a:lnTo>
                <a:lnTo>
                  <a:pt x="8230" y="4048"/>
                </a:lnTo>
                <a:lnTo>
                  <a:pt x="8227" y="4094"/>
                </a:lnTo>
                <a:lnTo>
                  <a:pt x="8225" y="4145"/>
                </a:lnTo>
                <a:lnTo>
                  <a:pt x="8206" y="4506"/>
                </a:lnTo>
                <a:lnTo>
                  <a:pt x="8174" y="5033"/>
                </a:lnTo>
                <a:lnTo>
                  <a:pt x="8399" y="4616"/>
                </a:lnTo>
                <a:lnTo>
                  <a:pt x="7355" y="18192"/>
                </a:lnTo>
                <a:lnTo>
                  <a:pt x="7319" y="18856"/>
                </a:lnTo>
                <a:lnTo>
                  <a:pt x="7318" y="18898"/>
                </a:lnTo>
                <a:lnTo>
                  <a:pt x="7306" y="19272"/>
                </a:lnTo>
                <a:lnTo>
                  <a:pt x="7303" y="19396"/>
                </a:lnTo>
                <a:lnTo>
                  <a:pt x="7301" y="19583"/>
                </a:lnTo>
                <a:lnTo>
                  <a:pt x="7300" y="20437"/>
                </a:lnTo>
                <a:lnTo>
                  <a:pt x="7310" y="20598"/>
                </a:lnTo>
                <a:lnTo>
                  <a:pt x="7312" y="20612"/>
                </a:lnTo>
                <a:lnTo>
                  <a:pt x="7332" y="20779"/>
                </a:lnTo>
                <a:lnTo>
                  <a:pt x="7377" y="21282"/>
                </a:lnTo>
                <a:lnTo>
                  <a:pt x="7492" y="21538"/>
                </a:lnTo>
                <a:lnTo>
                  <a:pt x="7757" y="21538"/>
                </a:lnTo>
                <a:lnTo>
                  <a:pt x="8790" y="20962"/>
                </a:lnTo>
                <a:lnTo>
                  <a:pt x="9212" y="20306"/>
                </a:lnTo>
                <a:lnTo>
                  <a:pt x="9212" y="19993"/>
                </a:lnTo>
                <a:lnTo>
                  <a:pt x="9215" y="19907"/>
                </a:lnTo>
                <a:lnTo>
                  <a:pt x="9228" y="19684"/>
                </a:lnTo>
                <a:lnTo>
                  <a:pt x="9212" y="19555"/>
                </a:lnTo>
                <a:lnTo>
                  <a:pt x="9176" y="19419"/>
                </a:lnTo>
                <a:lnTo>
                  <a:pt x="9174" y="19411"/>
                </a:lnTo>
                <a:lnTo>
                  <a:pt x="9316" y="16437"/>
                </a:lnTo>
                <a:lnTo>
                  <a:pt x="9401" y="15157"/>
                </a:lnTo>
                <a:lnTo>
                  <a:pt x="9540" y="12593"/>
                </a:lnTo>
                <a:lnTo>
                  <a:pt x="9628" y="10065"/>
                </a:lnTo>
                <a:lnTo>
                  <a:pt x="9685" y="10590"/>
                </a:lnTo>
                <a:lnTo>
                  <a:pt x="9997" y="13257"/>
                </a:lnTo>
                <a:lnTo>
                  <a:pt x="10270" y="15347"/>
                </a:lnTo>
                <a:lnTo>
                  <a:pt x="10664" y="17939"/>
                </a:lnTo>
                <a:lnTo>
                  <a:pt x="11094" y="20089"/>
                </a:lnTo>
                <a:lnTo>
                  <a:pt x="11894" y="21538"/>
                </a:lnTo>
                <a:lnTo>
                  <a:pt x="12006" y="21567"/>
                </a:lnTo>
                <a:lnTo>
                  <a:pt x="12086" y="21567"/>
                </a:lnTo>
                <a:lnTo>
                  <a:pt x="12303" y="21538"/>
                </a:lnTo>
                <a:lnTo>
                  <a:pt x="12269" y="21538"/>
                </a:lnTo>
                <a:lnTo>
                  <a:pt x="12418" y="21476"/>
                </a:lnTo>
                <a:lnTo>
                  <a:pt x="13440" y="20152"/>
                </a:lnTo>
                <a:lnTo>
                  <a:pt x="13763" y="19583"/>
                </a:lnTo>
                <a:lnTo>
                  <a:pt x="13462" y="19570"/>
                </a:lnTo>
                <a:lnTo>
                  <a:pt x="13237" y="19536"/>
                </a:lnTo>
                <a:lnTo>
                  <a:pt x="13090" y="19478"/>
                </a:lnTo>
                <a:lnTo>
                  <a:pt x="13021" y="19396"/>
                </a:lnTo>
                <a:lnTo>
                  <a:pt x="12982" y="19272"/>
                </a:lnTo>
                <a:lnTo>
                  <a:pt x="12963" y="19107"/>
                </a:lnTo>
                <a:lnTo>
                  <a:pt x="12966" y="18856"/>
                </a:lnTo>
                <a:lnTo>
                  <a:pt x="13292" y="13753"/>
                </a:lnTo>
                <a:lnTo>
                  <a:pt x="13865" y="4802"/>
                </a:lnTo>
                <a:lnTo>
                  <a:pt x="13892" y="4386"/>
                </a:lnTo>
                <a:lnTo>
                  <a:pt x="13847" y="4469"/>
                </a:lnTo>
                <a:lnTo>
                  <a:pt x="13849" y="4386"/>
                </a:lnTo>
                <a:lnTo>
                  <a:pt x="13860" y="4145"/>
                </a:lnTo>
                <a:lnTo>
                  <a:pt x="13911" y="3536"/>
                </a:lnTo>
                <a:lnTo>
                  <a:pt x="13924" y="3216"/>
                </a:lnTo>
                <a:lnTo>
                  <a:pt x="13924" y="3216"/>
                </a:lnTo>
              </a:path>
              <a:path w="21600" h="21600">
                <a:moveTo>
                  <a:pt x="21591" y="7568"/>
                </a:moveTo>
                <a:lnTo>
                  <a:pt x="21469" y="4921"/>
                </a:lnTo>
                <a:lnTo>
                  <a:pt x="21061" y="2520"/>
                </a:lnTo>
                <a:lnTo>
                  <a:pt x="20975" y="2230"/>
                </a:lnTo>
                <a:lnTo>
                  <a:pt x="20908" y="2001"/>
                </a:lnTo>
                <a:lnTo>
                  <a:pt x="20812" y="1747"/>
                </a:lnTo>
                <a:lnTo>
                  <a:pt x="20737" y="1545"/>
                </a:lnTo>
                <a:lnTo>
                  <a:pt x="20732" y="1531"/>
                </a:lnTo>
                <a:lnTo>
                  <a:pt x="20532" y="1109"/>
                </a:lnTo>
                <a:lnTo>
                  <a:pt x="20309" y="735"/>
                </a:lnTo>
                <a:lnTo>
                  <a:pt x="20060" y="427"/>
                </a:lnTo>
                <a:lnTo>
                  <a:pt x="19784" y="206"/>
                </a:lnTo>
                <a:lnTo>
                  <a:pt x="19640" y="143"/>
                </a:lnTo>
                <a:lnTo>
                  <a:pt x="19640" y="6750"/>
                </a:lnTo>
                <a:lnTo>
                  <a:pt x="19639" y="6906"/>
                </a:lnTo>
                <a:lnTo>
                  <a:pt x="19582" y="9144"/>
                </a:lnTo>
                <a:lnTo>
                  <a:pt x="19393" y="11880"/>
                </a:lnTo>
                <a:lnTo>
                  <a:pt x="19045" y="14593"/>
                </a:lnTo>
                <a:lnTo>
                  <a:pt x="18519" y="16958"/>
                </a:lnTo>
                <a:lnTo>
                  <a:pt x="17792" y="18675"/>
                </a:lnTo>
                <a:lnTo>
                  <a:pt x="16847" y="19486"/>
                </a:lnTo>
                <a:lnTo>
                  <a:pt x="16844" y="19486"/>
                </a:lnTo>
                <a:lnTo>
                  <a:pt x="16844" y="19525"/>
                </a:lnTo>
                <a:lnTo>
                  <a:pt x="16834" y="19474"/>
                </a:lnTo>
                <a:lnTo>
                  <a:pt x="16796" y="19198"/>
                </a:lnTo>
                <a:lnTo>
                  <a:pt x="16786" y="19107"/>
                </a:lnTo>
                <a:lnTo>
                  <a:pt x="16786" y="19017"/>
                </a:lnTo>
                <a:lnTo>
                  <a:pt x="16787" y="19092"/>
                </a:lnTo>
                <a:lnTo>
                  <a:pt x="16794" y="18988"/>
                </a:lnTo>
                <a:lnTo>
                  <a:pt x="16794" y="18980"/>
                </a:lnTo>
                <a:lnTo>
                  <a:pt x="17705" y="4876"/>
                </a:lnTo>
                <a:lnTo>
                  <a:pt x="17725" y="4623"/>
                </a:lnTo>
                <a:lnTo>
                  <a:pt x="17726" y="4601"/>
                </a:lnTo>
                <a:lnTo>
                  <a:pt x="17734" y="4386"/>
                </a:lnTo>
                <a:lnTo>
                  <a:pt x="17734" y="3238"/>
                </a:lnTo>
                <a:lnTo>
                  <a:pt x="17726" y="3045"/>
                </a:lnTo>
                <a:lnTo>
                  <a:pt x="17691" y="2703"/>
                </a:lnTo>
                <a:lnTo>
                  <a:pt x="17690" y="2676"/>
                </a:lnTo>
                <a:lnTo>
                  <a:pt x="17688" y="2631"/>
                </a:lnTo>
                <a:lnTo>
                  <a:pt x="17685" y="2578"/>
                </a:lnTo>
                <a:lnTo>
                  <a:pt x="17712" y="2547"/>
                </a:lnTo>
                <a:lnTo>
                  <a:pt x="17838" y="2441"/>
                </a:lnTo>
                <a:lnTo>
                  <a:pt x="17969" y="2363"/>
                </a:lnTo>
                <a:lnTo>
                  <a:pt x="18125" y="2272"/>
                </a:lnTo>
                <a:lnTo>
                  <a:pt x="18259" y="2230"/>
                </a:lnTo>
                <a:lnTo>
                  <a:pt x="18384" y="2230"/>
                </a:lnTo>
                <a:lnTo>
                  <a:pt x="18574" y="2255"/>
                </a:lnTo>
                <a:lnTo>
                  <a:pt x="18730" y="2324"/>
                </a:lnTo>
                <a:lnTo>
                  <a:pt x="18737" y="2324"/>
                </a:lnTo>
                <a:lnTo>
                  <a:pt x="19309" y="3248"/>
                </a:lnTo>
                <a:lnTo>
                  <a:pt x="19398" y="3659"/>
                </a:lnTo>
                <a:lnTo>
                  <a:pt x="19464" y="3993"/>
                </a:lnTo>
                <a:lnTo>
                  <a:pt x="19517" y="4346"/>
                </a:lnTo>
                <a:lnTo>
                  <a:pt x="19519" y="4363"/>
                </a:lnTo>
                <a:lnTo>
                  <a:pt x="19522" y="4386"/>
                </a:lnTo>
                <a:lnTo>
                  <a:pt x="19559" y="4725"/>
                </a:lnTo>
                <a:lnTo>
                  <a:pt x="19589" y="5129"/>
                </a:lnTo>
                <a:lnTo>
                  <a:pt x="19611" y="5540"/>
                </a:lnTo>
                <a:lnTo>
                  <a:pt x="19613" y="5583"/>
                </a:lnTo>
                <a:lnTo>
                  <a:pt x="19627" y="5947"/>
                </a:lnTo>
                <a:lnTo>
                  <a:pt x="19637" y="6351"/>
                </a:lnTo>
                <a:lnTo>
                  <a:pt x="19640" y="6750"/>
                </a:lnTo>
                <a:lnTo>
                  <a:pt x="19640" y="143"/>
                </a:lnTo>
                <a:lnTo>
                  <a:pt x="19480" y="73"/>
                </a:lnTo>
                <a:lnTo>
                  <a:pt x="19148" y="29"/>
                </a:lnTo>
                <a:lnTo>
                  <a:pt x="18674" y="106"/>
                </a:lnTo>
                <a:lnTo>
                  <a:pt x="18220" y="337"/>
                </a:lnTo>
                <a:lnTo>
                  <a:pt x="17786" y="723"/>
                </a:lnTo>
                <a:lnTo>
                  <a:pt x="17498" y="1097"/>
                </a:lnTo>
                <a:lnTo>
                  <a:pt x="17461" y="965"/>
                </a:lnTo>
                <a:lnTo>
                  <a:pt x="17331" y="648"/>
                </a:lnTo>
                <a:lnTo>
                  <a:pt x="17181" y="401"/>
                </a:lnTo>
                <a:lnTo>
                  <a:pt x="17034" y="153"/>
                </a:lnTo>
                <a:lnTo>
                  <a:pt x="16851" y="29"/>
                </a:lnTo>
                <a:lnTo>
                  <a:pt x="16635" y="29"/>
                </a:lnTo>
                <a:lnTo>
                  <a:pt x="15597" y="282"/>
                </a:lnTo>
                <a:lnTo>
                  <a:pt x="14684" y="1479"/>
                </a:lnTo>
                <a:lnTo>
                  <a:pt x="14812" y="1732"/>
                </a:lnTo>
                <a:lnTo>
                  <a:pt x="14924" y="1841"/>
                </a:lnTo>
                <a:lnTo>
                  <a:pt x="15018" y="1806"/>
                </a:lnTo>
                <a:lnTo>
                  <a:pt x="15115" y="1766"/>
                </a:lnTo>
                <a:lnTo>
                  <a:pt x="15210" y="1747"/>
                </a:lnTo>
                <a:lnTo>
                  <a:pt x="15542" y="1747"/>
                </a:lnTo>
                <a:lnTo>
                  <a:pt x="15703" y="1863"/>
                </a:lnTo>
                <a:lnTo>
                  <a:pt x="15786" y="2096"/>
                </a:lnTo>
                <a:lnTo>
                  <a:pt x="15872" y="2324"/>
                </a:lnTo>
                <a:lnTo>
                  <a:pt x="15914" y="2703"/>
                </a:lnTo>
                <a:lnTo>
                  <a:pt x="15915" y="3471"/>
                </a:lnTo>
                <a:lnTo>
                  <a:pt x="15908" y="3694"/>
                </a:lnTo>
                <a:lnTo>
                  <a:pt x="15896" y="3917"/>
                </a:lnTo>
                <a:lnTo>
                  <a:pt x="15885" y="4135"/>
                </a:lnTo>
                <a:lnTo>
                  <a:pt x="15868" y="4386"/>
                </a:lnTo>
                <a:lnTo>
                  <a:pt x="15851" y="4601"/>
                </a:lnTo>
                <a:lnTo>
                  <a:pt x="15849" y="4623"/>
                </a:lnTo>
                <a:lnTo>
                  <a:pt x="14995" y="18148"/>
                </a:lnTo>
                <a:lnTo>
                  <a:pt x="14985" y="18281"/>
                </a:lnTo>
                <a:lnTo>
                  <a:pt x="14983" y="18314"/>
                </a:lnTo>
                <a:lnTo>
                  <a:pt x="14977" y="18425"/>
                </a:lnTo>
                <a:lnTo>
                  <a:pt x="14970" y="18675"/>
                </a:lnTo>
                <a:lnTo>
                  <a:pt x="14972" y="19216"/>
                </a:lnTo>
                <a:lnTo>
                  <a:pt x="14975" y="19330"/>
                </a:lnTo>
                <a:lnTo>
                  <a:pt x="14976" y="19385"/>
                </a:lnTo>
                <a:lnTo>
                  <a:pt x="14979" y="19486"/>
                </a:lnTo>
                <a:lnTo>
                  <a:pt x="14982" y="19525"/>
                </a:lnTo>
                <a:lnTo>
                  <a:pt x="15013" y="19937"/>
                </a:lnTo>
                <a:lnTo>
                  <a:pt x="15624" y="21547"/>
                </a:lnTo>
                <a:lnTo>
                  <a:pt x="15870" y="21597"/>
                </a:lnTo>
                <a:lnTo>
                  <a:pt x="16279" y="21575"/>
                </a:lnTo>
                <a:lnTo>
                  <a:pt x="16669" y="21510"/>
                </a:lnTo>
                <a:lnTo>
                  <a:pt x="17052" y="21396"/>
                </a:lnTo>
                <a:lnTo>
                  <a:pt x="17047" y="21396"/>
                </a:lnTo>
                <a:lnTo>
                  <a:pt x="17387" y="21248"/>
                </a:lnTo>
                <a:lnTo>
                  <a:pt x="18431" y="20335"/>
                </a:lnTo>
                <a:lnTo>
                  <a:pt x="19443" y="18760"/>
                </a:lnTo>
                <a:lnTo>
                  <a:pt x="20261" y="16800"/>
                </a:lnTo>
                <a:lnTo>
                  <a:pt x="20887" y="14564"/>
                </a:lnTo>
                <a:lnTo>
                  <a:pt x="21316" y="12098"/>
                </a:lnTo>
                <a:lnTo>
                  <a:pt x="21547" y="9423"/>
                </a:lnTo>
                <a:lnTo>
                  <a:pt x="21580" y="8501"/>
                </a:lnTo>
                <a:lnTo>
                  <a:pt x="21580" y="8486"/>
                </a:lnTo>
                <a:lnTo>
                  <a:pt x="21591" y="7568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grpSp>
        <p:nvGrpSpPr>
          <p:cNvPr id="135" name="组合"/>
          <p:cNvGrpSpPr>
            <a:grpSpLocks/>
          </p:cNvGrpSpPr>
          <p:nvPr/>
        </p:nvGrpSpPr>
        <p:grpSpPr>
          <a:xfrm>
            <a:off x="5337226" y="1302333"/>
            <a:ext cx="1699199" cy="390098"/>
            <a:chOff x="5337226" y="1302333"/>
            <a:chExt cx="1699199" cy="390098"/>
          </a:xfrm>
        </p:grpSpPr>
        <p:sp>
          <p:nvSpPr>
            <p:cNvPr id="133" name="曲线"/>
            <p:cNvSpPr>
              <a:spLocks/>
            </p:cNvSpPr>
            <p:nvPr/>
          </p:nvSpPr>
          <p:spPr>
            <a:xfrm rot="0">
              <a:off x="5337226" y="1302333"/>
              <a:ext cx="553085" cy="3873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1101" y="2307"/>
                  </a:moveTo>
                  <a:lnTo>
                    <a:pt x="11085" y="2128"/>
                  </a:lnTo>
                  <a:lnTo>
                    <a:pt x="11053" y="1940"/>
                  </a:lnTo>
                  <a:lnTo>
                    <a:pt x="11052" y="1925"/>
                  </a:lnTo>
                  <a:lnTo>
                    <a:pt x="10984" y="1335"/>
                  </a:lnTo>
                  <a:lnTo>
                    <a:pt x="10790" y="1033"/>
                  </a:lnTo>
                  <a:lnTo>
                    <a:pt x="10346" y="1033"/>
                  </a:lnTo>
                  <a:lnTo>
                    <a:pt x="10201" y="1062"/>
                  </a:lnTo>
                  <a:lnTo>
                    <a:pt x="10192" y="1062"/>
                  </a:lnTo>
                  <a:lnTo>
                    <a:pt x="9965" y="1137"/>
                  </a:lnTo>
                  <a:lnTo>
                    <a:pt x="9753" y="1201"/>
                  </a:lnTo>
                  <a:lnTo>
                    <a:pt x="9533" y="1281"/>
                  </a:lnTo>
                  <a:lnTo>
                    <a:pt x="9078" y="1469"/>
                  </a:lnTo>
                  <a:lnTo>
                    <a:pt x="8856" y="1573"/>
                  </a:lnTo>
                  <a:lnTo>
                    <a:pt x="8638" y="1687"/>
                  </a:lnTo>
                  <a:lnTo>
                    <a:pt x="8419" y="1796"/>
                  </a:lnTo>
                  <a:lnTo>
                    <a:pt x="8261" y="1925"/>
                  </a:lnTo>
                  <a:lnTo>
                    <a:pt x="8164" y="2074"/>
                  </a:lnTo>
                  <a:lnTo>
                    <a:pt x="8070" y="2193"/>
                  </a:lnTo>
                  <a:lnTo>
                    <a:pt x="8110" y="2319"/>
                  </a:lnTo>
                  <a:lnTo>
                    <a:pt x="8283" y="2453"/>
                  </a:lnTo>
                  <a:lnTo>
                    <a:pt x="8002" y="2327"/>
                  </a:lnTo>
                  <a:lnTo>
                    <a:pt x="8002" y="2485"/>
                  </a:lnTo>
                  <a:lnTo>
                    <a:pt x="8011" y="2696"/>
                  </a:lnTo>
                  <a:lnTo>
                    <a:pt x="8028" y="2958"/>
                  </a:lnTo>
                  <a:lnTo>
                    <a:pt x="8049" y="3221"/>
                  </a:lnTo>
                  <a:lnTo>
                    <a:pt x="8132" y="3320"/>
                  </a:lnTo>
                  <a:lnTo>
                    <a:pt x="8148" y="3314"/>
                  </a:lnTo>
                  <a:lnTo>
                    <a:pt x="8138" y="3320"/>
                  </a:lnTo>
                  <a:lnTo>
                    <a:pt x="8091" y="3367"/>
                  </a:lnTo>
                  <a:lnTo>
                    <a:pt x="8090" y="3545"/>
                  </a:lnTo>
                  <a:lnTo>
                    <a:pt x="8084" y="3694"/>
                  </a:lnTo>
                  <a:lnTo>
                    <a:pt x="8081" y="3749"/>
                  </a:lnTo>
                  <a:lnTo>
                    <a:pt x="8056" y="4061"/>
                  </a:lnTo>
                  <a:lnTo>
                    <a:pt x="8035" y="4239"/>
                  </a:lnTo>
                  <a:lnTo>
                    <a:pt x="8008" y="4423"/>
                  </a:lnTo>
                  <a:lnTo>
                    <a:pt x="8004" y="4460"/>
                  </a:lnTo>
                  <a:lnTo>
                    <a:pt x="8000" y="4501"/>
                  </a:lnTo>
                  <a:lnTo>
                    <a:pt x="7703" y="7716"/>
                  </a:lnTo>
                  <a:lnTo>
                    <a:pt x="7639" y="8369"/>
                  </a:lnTo>
                  <a:lnTo>
                    <a:pt x="7571" y="9028"/>
                  </a:lnTo>
                  <a:lnTo>
                    <a:pt x="7497" y="9694"/>
                  </a:lnTo>
                  <a:lnTo>
                    <a:pt x="7423" y="10399"/>
                  </a:lnTo>
                  <a:lnTo>
                    <a:pt x="7351" y="11103"/>
                  </a:lnTo>
                  <a:lnTo>
                    <a:pt x="7282" y="11804"/>
                  </a:lnTo>
                  <a:lnTo>
                    <a:pt x="7151" y="13200"/>
                  </a:lnTo>
                  <a:lnTo>
                    <a:pt x="7080" y="13896"/>
                  </a:lnTo>
                  <a:lnTo>
                    <a:pt x="7002" y="14594"/>
                  </a:lnTo>
                  <a:lnTo>
                    <a:pt x="6966" y="14900"/>
                  </a:lnTo>
                  <a:lnTo>
                    <a:pt x="6966" y="20333"/>
                  </a:lnTo>
                  <a:lnTo>
                    <a:pt x="6924" y="19998"/>
                  </a:lnTo>
                  <a:lnTo>
                    <a:pt x="6927" y="20016"/>
                  </a:lnTo>
                  <a:lnTo>
                    <a:pt x="6966" y="20333"/>
                  </a:lnTo>
                  <a:lnTo>
                    <a:pt x="6966" y="14900"/>
                  </a:lnTo>
                  <a:lnTo>
                    <a:pt x="6452" y="17151"/>
                  </a:lnTo>
                  <a:lnTo>
                    <a:pt x="5321" y="18896"/>
                  </a:lnTo>
                  <a:lnTo>
                    <a:pt x="4364" y="19539"/>
                  </a:lnTo>
                  <a:lnTo>
                    <a:pt x="3976" y="19539"/>
                  </a:lnTo>
                  <a:lnTo>
                    <a:pt x="3582" y="18066"/>
                  </a:lnTo>
                  <a:lnTo>
                    <a:pt x="3583" y="16990"/>
                  </a:lnTo>
                  <a:lnTo>
                    <a:pt x="3611" y="16375"/>
                  </a:lnTo>
                  <a:lnTo>
                    <a:pt x="3631" y="16058"/>
                  </a:lnTo>
                  <a:lnTo>
                    <a:pt x="3655" y="15731"/>
                  </a:lnTo>
                  <a:lnTo>
                    <a:pt x="4806" y="4646"/>
                  </a:lnTo>
                  <a:lnTo>
                    <a:pt x="4851" y="4160"/>
                  </a:lnTo>
                  <a:lnTo>
                    <a:pt x="4855" y="4061"/>
                  </a:lnTo>
                  <a:lnTo>
                    <a:pt x="4859" y="3980"/>
                  </a:lnTo>
                  <a:lnTo>
                    <a:pt x="4861" y="3947"/>
                  </a:lnTo>
                  <a:lnTo>
                    <a:pt x="4871" y="3749"/>
                  </a:lnTo>
                  <a:lnTo>
                    <a:pt x="4872" y="2839"/>
                  </a:lnTo>
                  <a:lnTo>
                    <a:pt x="4847" y="2485"/>
                  </a:lnTo>
                  <a:lnTo>
                    <a:pt x="4498" y="1062"/>
                  </a:lnTo>
                  <a:lnTo>
                    <a:pt x="4363" y="755"/>
                  </a:lnTo>
                  <a:lnTo>
                    <a:pt x="4175" y="502"/>
                  </a:lnTo>
                  <a:lnTo>
                    <a:pt x="3936" y="304"/>
                  </a:lnTo>
                  <a:lnTo>
                    <a:pt x="3700" y="101"/>
                  </a:lnTo>
                  <a:lnTo>
                    <a:pt x="3412" y="0"/>
                  </a:lnTo>
                  <a:lnTo>
                    <a:pt x="3072" y="0"/>
                  </a:lnTo>
                  <a:lnTo>
                    <a:pt x="1431" y="223"/>
                  </a:lnTo>
                  <a:lnTo>
                    <a:pt x="0" y="1390"/>
                  </a:lnTo>
                  <a:lnTo>
                    <a:pt x="209" y="1620"/>
                  </a:lnTo>
                  <a:lnTo>
                    <a:pt x="244" y="1640"/>
                  </a:lnTo>
                  <a:lnTo>
                    <a:pt x="395" y="1719"/>
                  </a:lnTo>
                  <a:lnTo>
                    <a:pt x="711" y="1640"/>
                  </a:lnTo>
                  <a:lnTo>
                    <a:pt x="876" y="1620"/>
                  </a:lnTo>
                  <a:lnTo>
                    <a:pt x="1230" y="1620"/>
                  </a:lnTo>
                  <a:lnTo>
                    <a:pt x="1372" y="1662"/>
                  </a:lnTo>
                  <a:lnTo>
                    <a:pt x="1473" y="1747"/>
                  </a:lnTo>
                  <a:lnTo>
                    <a:pt x="1577" y="1831"/>
                  </a:lnTo>
                  <a:lnTo>
                    <a:pt x="1657" y="1940"/>
                  </a:lnTo>
                  <a:lnTo>
                    <a:pt x="1718" y="2081"/>
                  </a:lnTo>
                  <a:lnTo>
                    <a:pt x="1780" y="2215"/>
                  </a:lnTo>
                  <a:lnTo>
                    <a:pt x="1824" y="2393"/>
                  </a:lnTo>
                  <a:lnTo>
                    <a:pt x="1872" y="2839"/>
                  </a:lnTo>
                  <a:lnTo>
                    <a:pt x="1873" y="2851"/>
                  </a:lnTo>
                  <a:lnTo>
                    <a:pt x="1884" y="3079"/>
                  </a:lnTo>
                  <a:lnTo>
                    <a:pt x="1884" y="3545"/>
                  </a:lnTo>
                  <a:lnTo>
                    <a:pt x="1877" y="3749"/>
                  </a:lnTo>
                  <a:lnTo>
                    <a:pt x="1862" y="3980"/>
                  </a:lnTo>
                  <a:lnTo>
                    <a:pt x="1857" y="4061"/>
                  </a:lnTo>
                  <a:lnTo>
                    <a:pt x="1853" y="4145"/>
                  </a:lnTo>
                  <a:lnTo>
                    <a:pt x="1851" y="4160"/>
                  </a:lnTo>
                  <a:lnTo>
                    <a:pt x="1831" y="4362"/>
                  </a:lnTo>
                  <a:lnTo>
                    <a:pt x="1801" y="4572"/>
                  </a:lnTo>
                  <a:lnTo>
                    <a:pt x="588" y="16467"/>
                  </a:lnTo>
                  <a:lnTo>
                    <a:pt x="556" y="16651"/>
                  </a:lnTo>
                  <a:lnTo>
                    <a:pt x="541" y="16839"/>
                  </a:lnTo>
                  <a:lnTo>
                    <a:pt x="541" y="17560"/>
                  </a:lnTo>
                  <a:lnTo>
                    <a:pt x="960" y="20016"/>
                  </a:lnTo>
                  <a:lnTo>
                    <a:pt x="2194" y="21320"/>
                  </a:lnTo>
                  <a:lnTo>
                    <a:pt x="2761" y="21502"/>
                  </a:lnTo>
                  <a:lnTo>
                    <a:pt x="2737" y="21502"/>
                  </a:lnTo>
                  <a:lnTo>
                    <a:pt x="3431" y="21567"/>
                  </a:lnTo>
                  <a:lnTo>
                    <a:pt x="3901" y="21539"/>
                  </a:lnTo>
                  <a:lnTo>
                    <a:pt x="4358" y="21454"/>
                  </a:lnTo>
                  <a:lnTo>
                    <a:pt x="4802" y="21312"/>
                  </a:lnTo>
                  <a:lnTo>
                    <a:pt x="5232" y="21114"/>
                  </a:lnTo>
                  <a:lnTo>
                    <a:pt x="5661" y="20895"/>
                  </a:lnTo>
                  <a:lnTo>
                    <a:pt x="6093" y="20692"/>
                  </a:lnTo>
                  <a:lnTo>
                    <a:pt x="6528" y="20505"/>
                  </a:lnTo>
                  <a:lnTo>
                    <a:pt x="6771" y="20409"/>
                  </a:lnTo>
                  <a:lnTo>
                    <a:pt x="6817" y="20593"/>
                  </a:lnTo>
                  <a:lnTo>
                    <a:pt x="6983" y="20965"/>
                  </a:lnTo>
                  <a:lnTo>
                    <a:pt x="7195" y="21218"/>
                  </a:lnTo>
                  <a:lnTo>
                    <a:pt x="7410" y="21471"/>
                  </a:lnTo>
                  <a:lnTo>
                    <a:pt x="7712" y="21597"/>
                  </a:lnTo>
                  <a:lnTo>
                    <a:pt x="8101" y="21597"/>
                  </a:lnTo>
                  <a:lnTo>
                    <a:pt x="8454" y="21567"/>
                  </a:lnTo>
                  <a:lnTo>
                    <a:pt x="8406" y="21567"/>
                  </a:lnTo>
                  <a:lnTo>
                    <a:pt x="8658" y="21502"/>
                  </a:lnTo>
                  <a:lnTo>
                    <a:pt x="10362" y="20153"/>
                  </a:lnTo>
                  <a:lnTo>
                    <a:pt x="10512" y="19998"/>
                  </a:lnTo>
                  <a:lnTo>
                    <a:pt x="10918" y="19583"/>
                  </a:lnTo>
                  <a:lnTo>
                    <a:pt x="9574" y="19277"/>
                  </a:lnTo>
                  <a:lnTo>
                    <a:pt x="9544" y="19121"/>
                  </a:lnTo>
                  <a:lnTo>
                    <a:pt x="9544" y="18896"/>
                  </a:lnTo>
                  <a:lnTo>
                    <a:pt x="10262" y="11902"/>
                  </a:lnTo>
                  <a:lnTo>
                    <a:pt x="10640" y="8265"/>
                  </a:lnTo>
                  <a:lnTo>
                    <a:pt x="10994" y="4787"/>
                  </a:lnTo>
                  <a:lnTo>
                    <a:pt x="10997" y="4757"/>
                  </a:lnTo>
                  <a:lnTo>
                    <a:pt x="11016" y="4572"/>
                  </a:lnTo>
                  <a:lnTo>
                    <a:pt x="11022" y="4501"/>
                  </a:lnTo>
                  <a:lnTo>
                    <a:pt x="11026" y="4460"/>
                  </a:lnTo>
                  <a:lnTo>
                    <a:pt x="11031" y="4423"/>
                  </a:lnTo>
                  <a:lnTo>
                    <a:pt x="11038" y="4362"/>
                  </a:lnTo>
                  <a:lnTo>
                    <a:pt x="11039" y="4353"/>
                  </a:lnTo>
                  <a:lnTo>
                    <a:pt x="11061" y="4160"/>
                  </a:lnTo>
                  <a:lnTo>
                    <a:pt x="11065" y="4061"/>
                  </a:lnTo>
                  <a:lnTo>
                    <a:pt x="11070" y="3947"/>
                  </a:lnTo>
                  <a:lnTo>
                    <a:pt x="11074" y="3843"/>
                  </a:lnTo>
                  <a:lnTo>
                    <a:pt x="11092" y="3516"/>
                  </a:lnTo>
                  <a:lnTo>
                    <a:pt x="11096" y="3367"/>
                  </a:lnTo>
                  <a:lnTo>
                    <a:pt x="11098" y="3283"/>
                  </a:lnTo>
                  <a:lnTo>
                    <a:pt x="11099" y="3263"/>
                  </a:lnTo>
                  <a:lnTo>
                    <a:pt x="11101" y="2453"/>
                  </a:lnTo>
                  <a:lnTo>
                    <a:pt x="11101" y="2307"/>
                  </a:lnTo>
                  <a:lnTo>
                    <a:pt x="11101" y="2307"/>
                  </a:lnTo>
                </a:path>
                <a:path w="21600" h="21600">
                  <a:moveTo>
                    <a:pt x="21598" y="4371"/>
                  </a:moveTo>
                  <a:lnTo>
                    <a:pt x="21063" y="2058"/>
                  </a:lnTo>
                  <a:lnTo>
                    <a:pt x="19793" y="620"/>
                  </a:lnTo>
                  <a:lnTo>
                    <a:pt x="18183" y="46"/>
                  </a:lnTo>
                  <a:lnTo>
                    <a:pt x="17854" y="29"/>
                  </a:lnTo>
                  <a:lnTo>
                    <a:pt x="17418" y="48"/>
                  </a:lnTo>
                  <a:lnTo>
                    <a:pt x="15662" y="509"/>
                  </a:lnTo>
                  <a:lnTo>
                    <a:pt x="14139" y="1653"/>
                  </a:lnTo>
                  <a:lnTo>
                    <a:pt x="13088" y="3587"/>
                  </a:lnTo>
                  <a:lnTo>
                    <a:pt x="12825" y="5590"/>
                  </a:lnTo>
                  <a:lnTo>
                    <a:pt x="12836" y="6059"/>
                  </a:lnTo>
                  <a:lnTo>
                    <a:pt x="13346" y="8457"/>
                  </a:lnTo>
                  <a:lnTo>
                    <a:pt x="15864" y="12601"/>
                  </a:lnTo>
                  <a:lnTo>
                    <a:pt x="16028" y="12884"/>
                  </a:lnTo>
                  <a:lnTo>
                    <a:pt x="16829" y="15069"/>
                  </a:lnTo>
                  <a:lnTo>
                    <a:pt x="16922" y="16482"/>
                  </a:lnTo>
                  <a:lnTo>
                    <a:pt x="16883" y="16849"/>
                  </a:lnTo>
                  <a:lnTo>
                    <a:pt x="16147" y="19037"/>
                  </a:lnTo>
                  <a:lnTo>
                    <a:pt x="15536" y="19583"/>
                  </a:lnTo>
                  <a:lnTo>
                    <a:pt x="15074" y="19583"/>
                  </a:lnTo>
                  <a:lnTo>
                    <a:pt x="14151" y="17191"/>
                  </a:lnTo>
                  <a:lnTo>
                    <a:pt x="14132" y="16864"/>
                  </a:lnTo>
                  <a:lnTo>
                    <a:pt x="14142" y="16221"/>
                  </a:lnTo>
                  <a:lnTo>
                    <a:pt x="14263" y="14735"/>
                  </a:lnTo>
                  <a:lnTo>
                    <a:pt x="14364" y="13917"/>
                  </a:lnTo>
                  <a:lnTo>
                    <a:pt x="14399" y="13724"/>
                  </a:lnTo>
                  <a:lnTo>
                    <a:pt x="14461" y="13491"/>
                  </a:lnTo>
                  <a:lnTo>
                    <a:pt x="14475" y="13347"/>
                  </a:lnTo>
                  <a:lnTo>
                    <a:pt x="14475" y="12826"/>
                  </a:lnTo>
                  <a:lnTo>
                    <a:pt x="14393" y="12564"/>
                  </a:lnTo>
                  <a:lnTo>
                    <a:pt x="14071" y="12207"/>
                  </a:lnTo>
                  <a:lnTo>
                    <a:pt x="13878" y="12117"/>
                  </a:lnTo>
                  <a:lnTo>
                    <a:pt x="13513" y="12117"/>
                  </a:lnTo>
                  <a:lnTo>
                    <a:pt x="13375" y="12140"/>
                  </a:lnTo>
                  <a:lnTo>
                    <a:pt x="12960" y="12286"/>
                  </a:lnTo>
                  <a:lnTo>
                    <a:pt x="12559" y="12494"/>
                  </a:lnTo>
                  <a:lnTo>
                    <a:pt x="12313" y="12663"/>
                  </a:lnTo>
                  <a:lnTo>
                    <a:pt x="12091" y="12787"/>
                  </a:lnTo>
                  <a:lnTo>
                    <a:pt x="10928" y="14172"/>
                  </a:lnTo>
                  <a:lnTo>
                    <a:pt x="10841" y="15032"/>
                  </a:lnTo>
                  <a:lnTo>
                    <a:pt x="10854" y="15704"/>
                  </a:lnTo>
                  <a:lnTo>
                    <a:pt x="11179" y="18153"/>
                  </a:lnTo>
                  <a:lnTo>
                    <a:pt x="11994" y="20090"/>
                  </a:lnTo>
                  <a:lnTo>
                    <a:pt x="13364" y="21308"/>
                  </a:lnTo>
                  <a:lnTo>
                    <a:pt x="14782" y="21597"/>
                  </a:lnTo>
                  <a:lnTo>
                    <a:pt x="15254" y="21573"/>
                  </a:lnTo>
                  <a:lnTo>
                    <a:pt x="17154" y="20977"/>
                  </a:lnTo>
                  <a:lnTo>
                    <a:pt x="18833" y="19562"/>
                  </a:lnTo>
                  <a:lnTo>
                    <a:pt x="20003" y="17376"/>
                  </a:lnTo>
                  <a:lnTo>
                    <a:pt x="20297" y="15277"/>
                  </a:lnTo>
                  <a:lnTo>
                    <a:pt x="20284" y="14846"/>
                  </a:lnTo>
                  <a:lnTo>
                    <a:pt x="19739" y="12546"/>
                  </a:lnTo>
                  <a:lnTo>
                    <a:pt x="18508" y="10235"/>
                  </a:lnTo>
                  <a:lnTo>
                    <a:pt x="17318" y="8400"/>
                  </a:lnTo>
                  <a:lnTo>
                    <a:pt x="17079" y="7983"/>
                  </a:lnTo>
                  <a:lnTo>
                    <a:pt x="16255" y="6150"/>
                  </a:lnTo>
                  <a:lnTo>
                    <a:pt x="16032" y="4646"/>
                  </a:lnTo>
                  <a:lnTo>
                    <a:pt x="16032" y="4334"/>
                  </a:lnTo>
                  <a:lnTo>
                    <a:pt x="17131" y="2240"/>
                  </a:lnTo>
                  <a:lnTo>
                    <a:pt x="17334" y="2170"/>
                  </a:lnTo>
                  <a:lnTo>
                    <a:pt x="17552" y="2170"/>
                  </a:lnTo>
                  <a:lnTo>
                    <a:pt x="18953" y="3631"/>
                  </a:lnTo>
                  <a:lnTo>
                    <a:pt x="19052" y="4557"/>
                  </a:lnTo>
                  <a:lnTo>
                    <a:pt x="19035" y="4993"/>
                  </a:lnTo>
                  <a:lnTo>
                    <a:pt x="19031" y="5672"/>
                  </a:lnTo>
                  <a:lnTo>
                    <a:pt x="19115" y="6051"/>
                  </a:lnTo>
                  <a:lnTo>
                    <a:pt x="19448" y="6676"/>
                  </a:lnTo>
                  <a:lnTo>
                    <a:pt x="19718" y="6831"/>
                  </a:lnTo>
                  <a:lnTo>
                    <a:pt x="20312" y="6831"/>
                  </a:lnTo>
                  <a:lnTo>
                    <a:pt x="21560" y="4899"/>
                  </a:lnTo>
                  <a:lnTo>
                    <a:pt x="21598" y="4628"/>
                  </a:lnTo>
                  <a:lnTo>
                    <a:pt x="21598" y="4371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5932342" y="1302856"/>
              <a:ext cx="1104083" cy="3895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pic>
        <p:nvPicPr>
          <p:cNvPr id="13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965199" y="8229600"/>
            <a:ext cx="2908300" cy="6477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矩形"/>
          <p:cNvSpPr>
            <a:spLocks/>
          </p:cNvSpPr>
          <p:nvPr/>
        </p:nvSpPr>
        <p:spPr>
          <a:xfrm rot="0">
            <a:off x="1879600" y="3022600"/>
            <a:ext cx="5148580" cy="40020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3700" b="0" i="1" u="none" strike="noStrike" kern="0" cap="none" spc="-2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Recruiters</a:t>
            </a:r>
            <a:r>
              <a:rPr lang="en-US" altLang="zh-CN" sz="3700" b="0" i="1" u="none" strike="noStrike" kern="0" cap="none" spc="-2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4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3700" b="0" i="1" u="none" strike="noStrike" kern="0" cap="none" spc="-1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3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Interviewers</a:t>
            </a:r>
            <a:endParaRPr lang="en-US" altLang="zh-CN" sz="37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2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700" b="0" i="1" u="none" strike="noStrike" kern="0" cap="none" spc="-2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College</a:t>
            </a:r>
            <a:r>
              <a:rPr lang="en-US" altLang="zh-CN" sz="3700" b="0" i="1" u="none" strike="noStrike" kern="0" cap="none" spc="-2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1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Faculty </a:t>
            </a:r>
            <a:r>
              <a:rPr lang="en-US" altLang="zh-CN" sz="3700" b="0" i="1" u="none" strike="noStrike" kern="0" cap="none" spc="-2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Fellow</a:t>
            </a:r>
            <a:r>
              <a:rPr lang="en-US" altLang="zh-CN" sz="3700" b="0" i="1" u="none" strike="noStrike" kern="0" cap="none" spc="-2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3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Students</a:t>
            </a:r>
            <a:endParaRPr lang="en-US" altLang="zh-CN" sz="37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endParaRPr lang="en-US" altLang="zh-CN" sz="37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700" b="0" i="1" u="none" strike="noStrike" kern="0" cap="none" spc="-3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Anyone</a:t>
            </a:r>
            <a:r>
              <a:rPr lang="en-US" altLang="zh-CN" sz="3700" b="0" i="1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3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interested</a:t>
            </a:r>
            <a:r>
              <a:rPr lang="en-US" altLang="zh-CN" sz="3700" b="0" i="1" u="none" strike="noStrike" kern="0" cap="none" spc="-1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3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3700" b="0" i="1" u="none" strike="noStrike" kern="0" cap="none" spc="-3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4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my</a:t>
            </a:r>
            <a:r>
              <a:rPr lang="en-US" altLang="zh-CN" sz="3700" b="0" i="1" u="none" strike="noStrike" kern="0" cap="none" spc="-2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3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work</a:t>
            </a:r>
            <a:endParaRPr lang="zh-CN" altLang="en-US" sz="37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5036800" y="8645525"/>
            <a:ext cx="254634" cy="193674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39700" indent="0" algn="l">
              <a:lnSpc>
                <a:spcPts val="1525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500" b="0" i="1" u="none" strike="noStrike" kern="0" cap="none" spc="-50" baseline="0">
                <a:solidFill>
                  <a:srgbClr val="2D93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6</a:t>
            </a:fld>
            <a:endParaRPr lang="zh-CN" altLang="en-US" sz="1500" b="0" i="1" u="none" strike="noStrike" kern="0" cap="none" spc="-50" baseline="0">
              <a:solidFill>
                <a:srgbClr val="2D936A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651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968500"/>
            <a:ext cx="3594100" cy="43306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曲线"/>
          <p:cNvSpPr>
            <a:spLocks/>
          </p:cNvSpPr>
          <p:nvPr/>
        </p:nvSpPr>
        <p:spPr>
          <a:xfrm rot="0">
            <a:off x="12471589" y="7150209"/>
            <a:ext cx="610234" cy="6102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41AF50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8928235" y="2260634"/>
            <a:ext cx="419100" cy="43243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568"/>
                </a:moveTo>
                <a:lnTo>
                  <a:pt x="0" y="21568"/>
                </a:lnTo>
                <a:lnTo>
                  <a:pt x="0" y="0"/>
                </a:lnTo>
                <a:lnTo>
                  <a:pt x="21600" y="0"/>
                </a:lnTo>
                <a:lnTo>
                  <a:pt x="21600" y="21568"/>
                </a:lnTo>
                <a:close/>
              </a:path>
            </a:pathLst>
          </a:custGeom>
          <a:solidFill>
            <a:srgbClr val="2D82C2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12471589" y="7861419"/>
            <a:ext cx="241300" cy="2413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D936A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765072" y="1269466"/>
            <a:ext cx="1654175" cy="4330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4063" y="2056"/>
                </a:moveTo>
                <a:lnTo>
                  <a:pt x="4054" y="1952"/>
                </a:lnTo>
                <a:lnTo>
                  <a:pt x="4044" y="1840"/>
                </a:lnTo>
                <a:lnTo>
                  <a:pt x="3969" y="1395"/>
                </a:lnTo>
                <a:lnTo>
                  <a:pt x="3934" y="1224"/>
                </a:lnTo>
                <a:lnTo>
                  <a:pt x="3902" y="1105"/>
                </a:lnTo>
                <a:lnTo>
                  <a:pt x="3897" y="1085"/>
                </a:lnTo>
                <a:lnTo>
                  <a:pt x="3846" y="868"/>
                </a:lnTo>
                <a:lnTo>
                  <a:pt x="3780" y="680"/>
                </a:lnTo>
                <a:lnTo>
                  <a:pt x="3704" y="541"/>
                </a:lnTo>
                <a:lnTo>
                  <a:pt x="3627" y="397"/>
                </a:lnTo>
                <a:lnTo>
                  <a:pt x="3138" y="39"/>
                </a:lnTo>
                <a:lnTo>
                  <a:pt x="3062" y="29"/>
                </a:lnTo>
                <a:lnTo>
                  <a:pt x="2914" y="29"/>
                </a:lnTo>
                <a:lnTo>
                  <a:pt x="2842" y="56"/>
                </a:lnTo>
                <a:lnTo>
                  <a:pt x="2775" y="110"/>
                </a:lnTo>
                <a:lnTo>
                  <a:pt x="2709" y="160"/>
                </a:lnTo>
                <a:lnTo>
                  <a:pt x="2644" y="205"/>
                </a:lnTo>
                <a:lnTo>
                  <a:pt x="2580" y="244"/>
                </a:lnTo>
                <a:lnTo>
                  <a:pt x="2510" y="293"/>
                </a:lnTo>
                <a:lnTo>
                  <a:pt x="2443" y="358"/>
                </a:lnTo>
                <a:lnTo>
                  <a:pt x="2313" y="516"/>
                </a:lnTo>
                <a:lnTo>
                  <a:pt x="2251" y="588"/>
                </a:lnTo>
                <a:lnTo>
                  <a:pt x="1680" y="994"/>
                </a:lnTo>
                <a:lnTo>
                  <a:pt x="1288" y="1085"/>
                </a:lnTo>
                <a:lnTo>
                  <a:pt x="988" y="1085"/>
                </a:lnTo>
                <a:lnTo>
                  <a:pt x="841" y="1066"/>
                </a:lnTo>
                <a:lnTo>
                  <a:pt x="764" y="1026"/>
                </a:lnTo>
                <a:lnTo>
                  <a:pt x="689" y="957"/>
                </a:lnTo>
                <a:lnTo>
                  <a:pt x="658" y="917"/>
                </a:lnTo>
                <a:lnTo>
                  <a:pt x="627" y="882"/>
                </a:lnTo>
                <a:lnTo>
                  <a:pt x="594" y="853"/>
                </a:lnTo>
                <a:lnTo>
                  <a:pt x="563" y="818"/>
                </a:lnTo>
                <a:lnTo>
                  <a:pt x="533" y="784"/>
                </a:lnTo>
                <a:lnTo>
                  <a:pt x="505" y="749"/>
                </a:lnTo>
                <a:lnTo>
                  <a:pt x="466" y="705"/>
                </a:lnTo>
                <a:lnTo>
                  <a:pt x="428" y="670"/>
                </a:lnTo>
                <a:lnTo>
                  <a:pt x="353" y="620"/>
                </a:lnTo>
                <a:lnTo>
                  <a:pt x="318" y="608"/>
                </a:lnTo>
                <a:lnTo>
                  <a:pt x="189" y="608"/>
                </a:lnTo>
                <a:lnTo>
                  <a:pt x="0" y="1803"/>
                </a:lnTo>
                <a:lnTo>
                  <a:pt x="0" y="2056"/>
                </a:lnTo>
                <a:lnTo>
                  <a:pt x="392" y="3709"/>
                </a:lnTo>
                <a:lnTo>
                  <a:pt x="594" y="3807"/>
                </a:lnTo>
                <a:lnTo>
                  <a:pt x="717" y="3793"/>
                </a:lnTo>
                <a:lnTo>
                  <a:pt x="1290" y="3340"/>
                </a:lnTo>
                <a:lnTo>
                  <a:pt x="1361" y="3255"/>
                </a:lnTo>
                <a:lnTo>
                  <a:pt x="1438" y="3181"/>
                </a:lnTo>
                <a:lnTo>
                  <a:pt x="1468" y="3158"/>
                </a:lnTo>
                <a:lnTo>
                  <a:pt x="1467" y="3181"/>
                </a:lnTo>
                <a:lnTo>
                  <a:pt x="806" y="18111"/>
                </a:lnTo>
                <a:lnTo>
                  <a:pt x="799" y="18280"/>
                </a:lnTo>
                <a:lnTo>
                  <a:pt x="795" y="18436"/>
                </a:lnTo>
                <a:lnTo>
                  <a:pt x="790" y="18722"/>
                </a:lnTo>
                <a:lnTo>
                  <a:pt x="790" y="19126"/>
                </a:lnTo>
                <a:lnTo>
                  <a:pt x="982" y="21162"/>
                </a:lnTo>
                <a:lnTo>
                  <a:pt x="1350" y="21593"/>
                </a:lnTo>
                <a:lnTo>
                  <a:pt x="1455" y="21569"/>
                </a:lnTo>
                <a:lnTo>
                  <a:pt x="2023" y="20613"/>
                </a:lnTo>
                <a:lnTo>
                  <a:pt x="2409" y="19581"/>
                </a:lnTo>
                <a:lnTo>
                  <a:pt x="2213" y="19571"/>
                </a:lnTo>
                <a:lnTo>
                  <a:pt x="2060" y="19536"/>
                </a:lnTo>
                <a:lnTo>
                  <a:pt x="2065" y="19536"/>
                </a:lnTo>
                <a:lnTo>
                  <a:pt x="1974" y="19485"/>
                </a:lnTo>
                <a:lnTo>
                  <a:pt x="1931" y="19410"/>
                </a:lnTo>
                <a:lnTo>
                  <a:pt x="1909" y="19296"/>
                </a:lnTo>
                <a:lnTo>
                  <a:pt x="1898" y="19126"/>
                </a:lnTo>
                <a:lnTo>
                  <a:pt x="1898" y="18898"/>
                </a:lnTo>
                <a:lnTo>
                  <a:pt x="2415" y="2797"/>
                </a:lnTo>
                <a:lnTo>
                  <a:pt x="2416" y="2775"/>
                </a:lnTo>
                <a:lnTo>
                  <a:pt x="2442" y="1952"/>
                </a:lnTo>
                <a:lnTo>
                  <a:pt x="2442" y="2286"/>
                </a:lnTo>
                <a:lnTo>
                  <a:pt x="2475" y="2286"/>
                </a:lnTo>
                <a:lnTo>
                  <a:pt x="2506" y="2275"/>
                </a:lnTo>
                <a:lnTo>
                  <a:pt x="2570" y="2236"/>
                </a:lnTo>
                <a:lnTo>
                  <a:pt x="2596" y="2226"/>
                </a:lnTo>
                <a:lnTo>
                  <a:pt x="2683" y="2226"/>
                </a:lnTo>
                <a:lnTo>
                  <a:pt x="2736" y="2253"/>
                </a:lnTo>
                <a:lnTo>
                  <a:pt x="2775" y="2308"/>
                </a:lnTo>
                <a:lnTo>
                  <a:pt x="2815" y="2362"/>
                </a:lnTo>
                <a:lnTo>
                  <a:pt x="2850" y="2441"/>
                </a:lnTo>
                <a:lnTo>
                  <a:pt x="2882" y="2545"/>
                </a:lnTo>
                <a:lnTo>
                  <a:pt x="2913" y="2644"/>
                </a:lnTo>
                <a:lnTo>
                  <a:pt x="2944" y="2775"/>
                </a:lnTo>
                <a:lnTo>
                  <a:pt x="2977" y="2939"/>
                </a:lnTo>
                <a:lnTo>
                  <a:pt x="3009" y="3097"/>
                </a:lnTo>
                <a:lnTo>
                  <a:pt x="3047" y="3290"/>
                </a:lnTo>
                <a:lnTo>
                  <a:pt x="3090" y="3518"/>
                </a:lnTo>
                <a:lnTo>
                  <a:pt x="3136" y="3730"/>
                </a:lnTo>
                <a:lnTo>
                  <a:pt x="3212" y="3837"/>
                </a:lnTo>
                <a:lnTo>
                  <a:pt x="3362" y="3837"/>
                </a:lnTo>
                <a:lnTo>
                  <a:pt x="3428" y="3807"/>
                </a:lnTo>
                <a:lnTo>
                  <a:pt x="3426" y="3807"/>
                </a:lnTo>
                <a:lnTo>
                  <a:pt x="3573" y="3701"/>
                </a:lnTo>
                <a:lnTo>
                  <a:pt x="4026" y="2870"/>
                </a:lnTo>
                <a:lnTo>
                  <a:pt x="4063" y="2605"/>
                </a:lnTo>
                <a:lnTo>
                  <a:pt x="4063" y="2226"/>
                </a:lnTo>
                <a:lnTo>
                  <a:pt x="4063" y="2056"/>
                </a:lnTo>
                <a:lnTo>
                  <a:pt x="4063" y="2056"/>
                </a:lnTo>
              </a:path>
              <a:path w="21600" h="21600">
                <a:moveTo>
                  <a:pt x="8646" y="8350"/>
                </a:moveTo>
                <a:lnTo>
                  <a:pt x="8585" y="6184"/>
                </a:lnTo>
                <a:lnTo>
                  <a:pt x="8401" y="4056"/>
                </a:lnTo>
                <a:lnTo>
                  <a:pt x="8092" y="2203"/>
                </a:lnTo>
                <a:lnTo>
                  <a:pt x="7659" y="801"/>
                </a:lnTo>
                <a:lnTo>
                  <a:pt x="7448" y="412"/>
                </a:lnTo>
                <a:lnTo>
                  <a:pt x="7448" y="7632"/>
                </a:lnTo>
                <a:lnTo>
                  <a:pt x="7447" y="8436"/>
                </a:lnTo>
                <a:lnTo>
                  <a:pt x="7440" y="8944"/>
                </a:lnTo>
                <a:lnTo>
                  <a:pt x="7429" y="9476"/>
                </a:lnTo>
                <a:lnTo>
                  <a:pt x="7428" y="9539"/>
                </a:lnTo>
                <a:lnTo>
                  <a:pt x="7414" y="10065"/>
                </a:lnTo>
                <a:lnTo>
                  <a:pt x="7412" y="10113"/>
                </a:lnTo>
                <a:lnTo>
                  <a:pt x="7412" y="10137"/>
                </a:lnTo>
                <a:lnTo>
                  <a:pt x="7394" y="10680"/>
                </a:lnTo>
                <a:lnTo>
                  <a:pt x="7368" y="11306"/>
                </a:lnTo>
                <a:lnTo>
                  <a:pt x="7367" y="11332"/>
                </a:lnTo>
                <a:lnTo>
                  <a:pt x="7367" y="11342"/>
                </a:lnTo>
                <a:lnTo>
                  <a:pt x="7338" y="11945"/>
                </a:lnTo>
                <a:lnTo>
                  <a:pt x="7213" y="13899"/>
                </a:lnTo>
                <a:lnTo>
                  <a:pt x="7041" y="15796"/>
                </a:lnTo>
                <a:lnTo>
                  <a:pt x="6732" y="17890"/>
                </a:lnTo>
                <a:lnTo>
                  <a:pt x="6344" y="19222"/>
                </a:lnTo>
                <a:lnTo>
                  <a:pt x="5997" y="19544"/>
                </a:lnTo>
                <a:lnTo>
                  <a:pt x="5961" y="19544"/>
                </a:lnTo>
                <a:lnTo>
                  <a:pt x="5791" y="19440"/>
                </a:lnTo>
                <a:lnTo>
                  <a:pt x="5701" y="19351"/>
                </a:lnTo>
                <a:lnTo>
                  <a:pt x="5446" y="17496"/>
                </a:lnTo>
                <a:lnTo>
                  <a:pt x="5444" y="17476"/>
                </a:lnTo>
                <a:lnTo>
                  <a:pt x="5414" y="17043"/>
                </a:lnTo>
                <a:lnTo>
                  <a:pt x="5336" y="15131"/>
                </a:lnTo>
                <a:lnTo>
                  <a:pt x="5321" y="14064"/>
                </a:lnTo>
                <a:lnTo>
                  <a:pt x="5321" y="13099"/>
                </a:lnTo>
                <a:lnTo>
                  <a:pt x="5329" y="12524"/>
                </a:lnTo>
                <a:lnTo>
                  <a:pt x="5330" y="12477"/>
                </a:lnTo>
                <a:lnTo>
                  <a:pt x="5341" y="11938"/>
                </a:lnTo>
                <a:lnTo>
                  <a:pt x="5358" y="11342"/>
                </a:lnTo>
                <a:lnTo>
                  <a:pt x="5359" y="11306"/>
                </a:lnTo>
                <a:lnTo>
                  <a:pt x="5380" y="10738"/>
                </a:lnTo>
                <a:lnTo>
                  <a:pt x="5407" y="10137"/>
                </a:lnTo>
                <a:lnTo>
                  <a:pt x="5408" y="10113"/>
                </a:lnTo>
                <a:lnTo>
                  <a:pt x="5438" y="9539"/>
                </a:lnTo>
                <a:lnTo>
                  <a:pt x="5615" y="7200"/>
                </a:lnTo>
                <a:lnTo>
                  <a:pt x="5872" y="5052"/>
                </a:lnTo>
                <a:lnTo>
                  <a:pt x="6172" y="3367"/>
                </a:lnTo>
                <a:lnTo>
                  <a:pt x="6543" y="2365"/>
                </a:lnTo>
                <a:lnTo>
                  <a:pt x="6624" y="2234"/>
                </a:lnTo>
                <a:lnTo>
                  <a:pt x="6714" y="2166"/>
                </a:lnTo>
                <a:lnTo>
                  <a:pt x="6883" y="2166"/>
                </a:lnTo>
                <a:lnTo>
                  <a:pt x="6946" y="2203"/>
                </a:lnTo>
                <a:lnTo>
                  <a:pt x="6972" y="2234"/>
                </a:lnTo>
                <a:lnTo>
                  <a:pt x="7006" y="2278"/>
                </a:lnTo>
                <a:lnTo>
                  <a:pt x="7064" y="2348"/>
                </a:lnTo>
                <a:lnTo>
                  <a:pt x="7116" y="2476"/>
                </a:lnTo>
                <a:lnTo>
                  <a:pt x="7161" y="2664"/>
                </a:lnTo>
                <a:lnTo>
                  <a:pt x="7209" y="2857"/>
                </a:lnTo>
                <a:lnTo>
                  <a:pt x="7364" y="4739"/>
                </a:lnTo>
                <a:lnTo>
                  <a:pt x="7434" y="6754"/>
                </a:lnTo>
                <a:lnTo>
                  <a:pt x="7448" y="7632"/>
                </a:lnTo>
                <a:lnTo>
                  <a:pt x="7448" y="412"/>
                </a:lnTo>
                <a:lnTo>
                  <a:pt x="7303" y="222"/>
                </a:lnTo>
                <a:lnTo>
                  <a:pt x="7107" y="77"/>
                </a:lnTo>
                <a:lnTo>
                  <a:pt x="6897" y="29"/>
                </a:lnTo>
                <a:lnTo>
                  <a:pt x="6570" y="96"/>
                </a:lnTo>
                <a:lnTo>
                  <a:pt x="5976" y="639"/>
                </a:lnTo>
                <a:lnTo>
                  <a:pt x="5464" y="1696"/>
                </a:lnTo>
                <a:lnTo>
                  <a:pt x="5033" y="3118"/>
                </a:lnTo>
                <a:lnTo>
                  <a:pt x="4685" y="4862"/>
                </a:lnTo>
                <a:lnTo>
                  <a:pt x="4422" y="6855"/>
                </a:lnTo>
                <a:lnTo>
                  <a:pt x="4245" y="9061"/>
                </a:lnTo>
                <a:lnTo>
                  <a:pt x="4157" y="11306"/>
                </a:lnTo>
                <a:lnTo>
                  <a:pt x="4145" y="12477"/>
                </a:lnTo>
                <a:lnTo>
                  <a:pt x="4146" y="12596"/>
                </a:lnTo>
                <a:lnTo>
                  <a:pt x="4201" y="14858"/>
                </a:lnTo>
                <a:lnTo>
                  <a:pt x="4375" y="17182"/>
                </a:lnTo>
                <a:lnTo>
                  <a:pt x="4681" y="19200"/>
                </a:lnTo>
                <a:lnTo>
                  <a:pt x="5125" y="20739"/>
                </a:lnTo>
                <a:lnTo>
                  <a:pt x="5723" y="21539"/>
                </a:lnTo>
                <a:lnTo>
                  <a:pt x="5958" y="21593"/>
                </a:lnTo>
                <a:lnTo>
                  <a:pt x="6124" y="21571"/>
                </a:lnTo>
                <a:lnTo>
                  <a:pt x="6735" y="21049"/>
                </a:lnTo>
                <a:lnTo>
                  <a:pt x="7257" y="19939"/>
                </a:lnTo>
                <a:lnTo>
                  <a:pt x="7704" y="18382"/>
                </a:lnTo>
                <a:lnTo>
                  <a:pt x="8069" y="16601"/>
                </a:lnTo>
                <a:lnTo>
                  <a:pt x="8329" y="14727"/>
                </a:lnTo>
                <a:lnTo>
                  <a:pt x="8437" y="13250"/>
                </a:lnTo>
                <a:lnTo>
                  <a:pt x="8485" y="12477"/>
                </a:lnTo>
                <a:lnTo>
                  <a:pt x="8599" y="10458"/>
                </a:lnTo>
                <a:lnTo>
                  <a:pt x="8645" y="8709"/>
                </a:lnTo>
                <a:lnTo>
                  <a:pt x="8646" y="8350"/>
                </a:lnTo>
                <a:lnTo>
                  <a:pt x="8646" y="8350"/>
                </a:lnTo>
              </a:path>
              <a:path w="21600" h="21600">
                <a:moveTo>
                  <a:pt x="13290" y="8350"/>
                </a:moveTo>
                <a:lnTo>
                  <a:pt x="13228" y="6184"/>
                </a:lnTo>
                <a:lnTo>
                  <a:pt x="13044" y="4056"/>
                </a:lnTo>
                <a:lnTo>
                  <a:pt x="12736" y="2203"/>
                </a:lnTo>
                <a:lnTo>
                  <a:pt x="12302" y="801"/>
                </a:lnTo>
                <a:lnTo>
                  <a:pt x="12092" y="412"/>
                </a:lnTo>
                <a:lnTo>
                  <a:pt x="12092" y="7632"/>
                </a:lnTo>
                <a:lnTo>
                  <a:pt x="12090" y="8436"/>
                </a:lnTo>
                <a:lnTo>
                  <a:pt x="12083" y="8944"/>
                </a:lnTo>
                <a:lnTo>
                  <a:pt x="12073" y="9476"/>
                </a:lnTo>
                <a:lnTo>
                  <a:pt x="12071" y="9539"/>
                </a:lnTo>
                <a:lnTo>
                  <a:pt x="12058" y="10065"/>
                </a:lnTo>
                <a:lnTo>
                  <a:pt x="12056" y="10113"/>
                </a:lnTo>
                <a:lnTo>
                  <a:pt x="12055" y="10137"/>
                </a:lnTo>
                <a:lnTo>
                  <a:pt x="12037" y="10680"/>
                </a:lnTo>
                <a:lnTo>
                  <a:pt x="12012" y="11306"/>
                </a:lnTo>
                <a:lnTo>
                  <a:pt x="12011" y="11332"/>
                </a:lnTo>
                <a:lnTo>
                  <a:pt x="12010" y="11342"/>
                </a:lnTo>
                <a:lnTo>
                  <a:pt x="11981" y="11945"/>
                </a:lnTo>
                <a:lnTo>
                  <a:pt x="11856" y="13899"/>
                </a:lnTo>
                <a:lnTo>
                  <a:pt x="11684" y="15796"/>
                </a:lnTo>
                <a:lnTo>
                  <a:pt x="11376" y="17890"/>
                </a:lnTo>
                <a:lnTo>
                  <a:pt x="10988" y="19222"/>
                </a:lnTo>
                <a:lnTo>
                  <a:pt x="10641" y="19544"/>
                </a:lnTo>
                <a:lnTo>
                  <a:pt x="10604" y="19544"/>
                </a:lnTo>
                <a:lnTo>
                  <a:pt x="10435" y="19440"/>
                </a:lnTo>
                <a:lnTo>
                  <a:pt x="10344" y="19351"/>
                </a:lnTo>
                <a:lnTo>
                  <a:pt x="10089" y="17496"/>
                </a:lnTo>
                <a:lnTo>
                  <a:pt x="10088" y="17476"/>
                </a:lnTo>
                <a:lnTo>
                  <a:pt x="10058" y="17043"/>
                </a:lnTo>
                <a:lnTo>
                  <a:pt x="9980" y="15131"/>
                </a:lnTo>
                <a:lnTo>
                  <a:pt x="9965" y="14064"/>
                </a:lnTo>
                <a:lnTo>
                  <a:pt x="9965" y="13099"/>
                </a:lnTo>
                <a:lnTo>
                  <a:pt x="9972" y="12524"/>
                </a:lnTo>
                <a:lnTo>
                  <a:pt x="9973" y="12477"/>
                </a:lnTo>
                <a:lnTo>
                  <a:pt x="9984" y="11938"/>
                </a:lnTo>
                <a:lnTo>
                  <a:pt x="10001" y="11342"/>
                </a:lnTo>
                <a:lnTo>
                  <a:pt x="10003" y="11306"/>
                </a:lnTo>
                <a:lnTo>
                  <a:pt x="10023" y="10738"/>
                </a:lnTo>
                <a:lnTo>
                  <a:pt x="10050" y="10137"/>
                </a:lnTo>
                <a:lnTo>
                  <a:pt x="10051" y="10113"/>
                </a:lnTo>
                <a:lnTo>
                  <a:pt x="10082" y="9539"/>
                </a:lnTo>
                <a:lnTo>
                  <a:pt x="10259" y="7200"/>
                </a:lnTo>
                <a:lnTo>
                  <a:pt x="10516" y="5052"/>
                </a:lnTo>
                <a:lnTo>
                  <a:pt x="10815" y="3367"/>
                </a:lnTo>
                <a:lnTo>
                  <a:pt x="11186" y="2365"/>
                </a:lnTo>
                <a:lnTo>
                  <a:pt x="11268" y="2234"/>
                </a:lnTo>
                <a:lnTo>
                  <a:pt x="11357" y="2166"/>
                </a:lnTo>
                <a:lnTo>
                  <a:pt x="11527" y="2166"/>
                </a:lnTo>
                <a:lnTo>
                  <a:pt x="11590" y="2203"/>
                </a:lnTo>
                <a:lnTo>
                  <a:pt x="11615" y="2234"/>
                </a:lnTo>
                <a:lnTo>
                  <a:pt x="11649" y="2278"/>
                </a:lnTo>
                <a:lnTo>
                  <a:pt x="11708" y="2348"/>
                </a:lnTo>
                <a:lnTo>
                  <a:pt x="11760" y="2476"/>
                </a:lnTo>
                <a:lnTo>
                  <a:pt x="11805" y="2664"/>
                </a:lnTo>
                <a:lnTo>
                  <a:pt x="11853" y="2857"/>
                </a:lnTo>
                <a:lnTo>
                  <a:pt x="12007" y="4739"/>
                </a:lnTo>
                <a:lnTo>
                  <a:pt x="12077" y="6754"/>
                </a:lnTo>
                <a:lnTo>
                  <a:pt x="12092" y="7632"/>
                </a:lnTo>
                <a:lnTo>
                  <a:pt x="12092" y="412"/>
                </a:lnTo>
                <a:lnTo>
                  <a:pt x="11947" y="222"/>
                </a:lnTo>
                <a:lnTo>
                  <a:pt x="11750" y="77"/>
                </a:lnTo>
                <a:lnTo>
                  <a:pt x="11540" y="29"/>
                </a:lnTo>
                <a:lnTo>
                  <a:pt x="11213" y="96"/>
                </a:lnTo>
                <a:lnTo>
                  <a:pt x="10620" y="639"/>
                </a:lnTo>
                <a:lnTo>
                  <a:pt x="10107" y="1696"/>
                </a:lnTo>
                <a:lnTo>
                  <a:pt x="9676" y="3118"/>
                </a:lnTo>
                <a:lnTo>
                  <a:pt x="9329" y="4862"/>
                </a:lnTo>
                <a:lnTo>
                  <a:pt x="9066" y="6855"/>
                </a:lnTo>
                <a:lnTo>
                  <a:pt x="8888" y="9061"/>
                </a:lnTo>
                <a:lnTo>
                  <a:pt x="8801" y="11306"/>
                </a:lnTo>
                <a:lnTo>
                  <a:pt x="8789" y="12477"/>
                </a:lnTo>
                <a:lnTo>
                  <a:pt x="8790" y="12596"/>
                </a:lnTo>
                <a:lnTo>
                  <a:pt x="8844" y="14858"/>
                </a:lnTo>
                <a:lnTo>
                  <a:pt x="9018" y="17182"/>
                </a:lnTo>
                <a:lnTo>
                  <a:pt x="9324" y="19200"/>
                </a:lnTo>
                <a:lnTo>
                  <a:pt x="9768" y="20739"/>
                </a:lnTo>
                <a:lnTo>
                  <a:pt x="10366" y="21539"/>
                </a:lnTo>
                <a:lnTo>
                  <a:pt x="10602" y="21593"/>
                </a:lnTo>
                <a:lnTo>
                  <a:pt x="10767" y="21571"/>
                </a:lnTo>
                <a:lnTo>
                  <a:pt x="11378" y="21049"/>
                </a:lnTo>
                <a:lnTo>
                  <a:pt x="11901" y="19939"/>
                </a:lnTo>
                <a:lnTo>
                  <a:pt x="12348" y="18382"/>
                </a:lnTo>
                <a:lnTo>
                  <a:pt x="12712" y="16601"/>
                </a:lnTo>
                <a:lnTo>
                  <a:pt x="12972" y="14727"/>
                </a:lnTo>
                <a:lnTo>
                  <a:pt x="13081" y="13250"/>
                </a:lnTo>
                <a:lnTo>
                  <a:pt x="13128" y="12477"/>
                </a:lnTo>
                <a:lnTo>
                  <a:pt x="13242" y="10458"/>
                </a:lnTo>
                <a:lnTo>
                  <a:pt x="13288" y="8709"/>
                </a:lnTo>
                <a:lnTo>
                  <a:pt x="13290" y="8350"/>
                </a:lnTo>
                <a:lnTo>
                  <a:pt x="13290" y="8350"/>
                </a:lnTo>
              </a:path>
              <a:path w="21600" h="21600">
                <a:moveTo>
                  <a:pt x="17511" y="15835"/>
                </a:moveTo>
                <a:lnTo>
                  <a:pt x="17510" y="15500"/>
                </a:lnTo>
                <a:lnTo>
                  <a:pt x="17467" y="15234"/>
                </a:lnTo>
                <a:lnTo>
                  <a:pt x="17289" y="15036"/>
                </a:lnTo>
                <a:lnTo>
                  <a:pt x="17218" y="14987"/>
                </a:lnTo>
                <a:lnTo>
                  <a:pt x="17163" y="14987"/>
                </a:lnTo>
                <a:lnTo>
                  <a:pt x="16608" y="15500"/>
                </a:lnTo>
                <a:lnTo>
                  <a:pt x="16465" y="15835"/>
                </a:lnTo>
                <a:lnTo>
                  <a:pt x="16456" y="15835"/>
                </a:lnTo>
                <a:lnTo>
                  <a:pt x="16429" y="15944"/>
                </a:lnTo>
                <a:lnTo>
                  <a:pt x="16413" y="16003"/>
                </a:lnTo>
                <a:lnTo>
                  <a:pt x="16374" y="16147"/>
                </a:lnTo>
                <a:lnTo>
                  <a:pt x="16355" y="16300"/>
                </a:lnTo>
                <a:lnTo>
                  <a:pt x="16355" y="16854"/>
                </a:lnTo>
                <a:lnTo>
                  <a:pt x="16319" y="17235"/>
                </a:lnTo>
                <a:lnTo>
                  <a:pt x="15972" y="18616"/>
                </a:lnTo>
                <a:lnTo>
                  <a:pt x="15525" y="19455"/>
                </a:lnTo>
                <a:lnTo>
                  <a:pt x="15284" y="19611"/>
                </a:lnTo>
                <a:lnTo>
                  <a:pt x="15217" y="19611"/>
                </a:lnTo>
                <a:lnTo>
                  <a:pt x="15165" y="19559"/>
                </a:lnTo>
                <a:lnTo>
                  <a:pt x="15129" y="19455"/>
                </a:lnTo>
                <a:lnTo>
                  <a:pt x="15092" y="19344"/>
                </a:lnTo>
                <a:lnTo>
                  <a:pt x="15074" y="19161"/>
                </a:lnTo>
                <a:lnTo>
                  <a:pt x="15076" y="18834"/>
                </a:lnTo>
                <a:lnTo>
                  <a:pt x="15622" y="4639"/>
                </a:lnTo>
                <a:lnTo>
                  <a:pt x="15633" y="4278"/>
                </a:lnTo>
                <a:lnTo>
                  <a:pt x="15641" y="3926"/>
                </a:lnTo>
                <a:lnTo>
                  <a:pt x="15646" y="3581"/>
                </a:lnTo>
                <a:lnTo>
                  <a:pt x="15647" y="2835"/>
                </a:lnTo>
                <a:lnTo>
                  <a:pt x="15637" y="2461"/>
                </a:lnTo>
                <a:lnTo>
                  <a:pt x="15596" y="1709"/>
                </a:lnTo>
                <a:lnTo>
                  <a:pt x="15586" y="1615"/>
                </a:lnTo>
                <a:lnTo>
                  <a:pt x="15559" y="1368"/>
                </a:lnTo>
                <a:lnTo>
                  <a:pt x="15508" y="1060"/>
                </a:lnTo>
                <a:lnTo>
                  <a:pt x="15457" y="754"/>
                </a:lnTo>
                <a:lnTo>
                  <a:pt x="15387" y="501"/>
                </a:lnTo>
                <a:lnTo>
                  <a:pt x="15298" y="304"/>
                </a:lnTo>
                <a:lnTo>
                  <a:pt x="15228" y="171"/>
                </a:lnTo>
                <a:lnTo>
                  <a:pt x="15151" y="76"/>
                </a:lnTo>
                <a:lnTo>
                  <a:pt x="15060" y="14"/>
                </a:lnTo>
                <a:lnTo>
                  <a:pt x="15047" y="14"/>
                </a:lnTo>
                <a:lnTo>
                  <a:pt x="14975" y="0"/>
                </a:lnTo>
                <a:lnTo>
                  <a:pt x="14365" y="237"/>
                </a:lnTo>
                <a:lnTo>
                  <a:pt x="13828" y="1387"/>
                </a:lnTo>
                <a:lnTo>
                  <a:pt x="13909" y="1615"/>
                </a:lnTo>
                <a:lnTo>
                  <a:pt x="13976" y="1709"/>
                </a:lnTo>
                <a:lnTo>
                  <a:pt x="13982" y="1709"/>
                </a:lnTo>
                <a:lnTo>
                  <a:pt x="14036" y="1677"/>
                </a:lnTo>
                <a:lnTo>
                  <a:pt x="14095" y="1637"/>
                </a:lnTo>
                <a:lnTo>
                  <a:pt x="14163" y="1615"/>
                </a:lnTo>
                <a:lnTo>
                  <a:pt x="14285" y="1615"/>
                </a:lnTo>
                <a:lnTo>
                  <a:pt x="14341" y="1660"/>
                </a:lnTo>
                <a:lnTo>
                  <a:pt x="14379" y="1743"/>
                </a:lnTo>
                <a:lnTo>
                  <a:pt x="14417" y="1828"/>
                </a:lnTo>
                <a:lnTo>
                  <a:pt x="14448" y="1939"/>
                </a:lnTo>
                <a:lnTo>
                  <a:pt x="14470" y="2078"/>
                </a:lnTo>
                <a:lnTo>
                  <a:pt x="14493" y="2211"/>
                </a:lnTo>
                <a:lnTo>
                  <a:pt x="14509" y="2389"/>
                </a:lnTo>
                <a:lnTo>
                  <a:pt x="14527" y="2835"/>
                </a:lnTo>
                <a:lnTo>
                  <a:pt x="14528" y="2847"/>
                </a:lnTo>
                <a:lnTo>
                  <a:pt x="14532" y="3075"/>
                </a:lnTo>
                <a:lnTo>
                  <a:pt x="14531" y="3581"/>
                </a:lnTo>
                <a:lnTo>
                  <a:pt x="14529" y="3743"/>
                </a:lnTo>
                <a:lnTo>
                  <a:pt x="14524" y="3941"/>
                </a:lnTo>
                <a:lnTo>
                  <a:pt x="14520" y="4139"/>
                </a:lnTo>
                <a:lnTo>
                  <a:pt x="14513" y="4347"/>
                </a:lnTo>
                <a:lnTo>
                  <a:pt x="14501" y="4565"/>
                </a:lnTo>
                <a:lnTo>
                  <a:pt x="13984" y="18074"/>
                </a:lnTo>
                <a:lnTo>
                  <a:pt x="13978" y="18203"/>
                </a:lnTo>
                <a:lnTo>
                  <a:pt x="13973" y="18339"/>
                </a:lnTo>
                <a:lnTo>
                  <a:pt x="13972" y="18380"/>
                </a:lnTo>
                <a:lnTo>
                  <a:pt x="13968" y="18594"/>
                </a:lnTo>
                <a:lnTo>
                  <a:pt x="13968" y="19028"/>
                </a:lnTo>
                <a:lnTo>
                  <a:pt x="13974" y="19413"/>
                </a:lnTo>
                <a:lnTo>
                  <a:pt x="14258" y="21363"/>
                </a:lnTo>
                <a:lnTo>
                  <a:pt x="14525" y="21560"/>
                </a:lnTo>
                <a:lnTo>
                  <a:pt x="14979" y="21560"/>
                </a:lnTo>
                <a:lnTo>
                  <a:pt x="15508" y="21504"/>
                </a:lnTo>
                <a:lnTo>
                  <a:pt x="16061" y="21260"/>
                </a:lnTo>
                <a:lnTo>
                  <a:pt x="16591" y="20676"/>
                </a:lnTo>
                <a:lnTo>
                  <a:pt x="17065" y="19633"/>
                </a:lnTo>
                <a:lnTo>
                  <a:pt x="17071" y="19611"/>
                </a:lnTo>
                <a:lnTo>
                  <a:pt x="17194" y="19151"/>
                </a:lnTo>
                <a:lnTo>
                  <a:pt x="17466" y="17314"/>
                </a:lnTo>
                <a:lnTo>
                  <a:pt x="17511" y="16102"/>
                </a:lnTo>
                <a:lnTo>
                  <a:pt x="17511" y="15835"/>
                </a:lnTo>
                <a:lnTo>
                  <a:pt x="17511" y="15835"/>
                </a:lnTo>
              </a:path>
              <a:path w="21600" h="21600">
                <a:moveTo>
                  <a:pt x="21593" y="4394"/>
                </a:moveTo>
                <a:lnTo>
                  <a:pt x="21463" y="2479"/>
                </a:lnTo>
                <a:lnTo>
                  <a:pt x="21028" y="867"/>
                </a:lnTo>
                <a:lnTo>
                  <a:pt x="20440" y="124"/>
                </a:lnTo>
                <a:lnTo>
                  <a:pt x="20196" y="58"/>
                </a:lnTo>
                <a:lnTo>
                  <a:pt x="20033" y="77"/>
                </a:lnTo>
                <a:lnTo>
                  <a:pt x="19539" y="363"/>
                </a:lnTo>
                <a:lnTo>
                  <a:pt x="18938" y="1328"/>
                </a:lnTo>
                <a:lnTo>
                  <a:pt x="18493" y="3050"/>
                </a:lnTo>
                <a:lnTo>
                  <a:pt x="18329" y="4891"/>
                </a:lnTo>
                <a:lnTo>
                  <a:pt x="18318" y="5611"/>
                </a:lnTo>
                <a:lnTo>
                  <a:pt x="18323" y="6079"/>
                </a:lnTo>
                <a:lnTo>
                  <a:pt x="18466" y="8114"/>
                </a:lnTo>
                <a:lnTo>
                  <a:pt x="18750" y="9789"/>
                </a:lnTo>
                <a:lnTo>
                  <a:pt x="19453" y="12611"/>
                </a:lnTo>
                <a:lnTo>
                  <a:pt x="19514" y="12893"/>
                </a:lnTo>
                <a:lnTo>
                  <a:pt x="19786" y="14741"/>
                </a:lnTo>
                <a:lnTo>
                  <a:pt x="19848" y="16159"/>
                </a:lnTo>
                <a:lnTo>
                  <a:pt x="19848" y="16486"/>
                </a:lnTo>
                <a:lnTo>
                  <a:pt x="19622" y="18752"/>
                </a:lnTo>
                <a:lnTo>
                  <a:pt x="19330" y="19581"/>
                </a:lnTo>
                <a:lnTo>
                  <a:pt x="19158" y="19581"/>
                </a:lnTo>
                <a:lnTo>
                  <a:pt x="18843" y="17946"/>
                </a:lnTo>
                <a:lnTo>
                  <a:pt x="18806" y="16867"/>
                </a:lnTo>
                <a:lnTo>
                  <a:pt x="18806" y="16590"/>
                </a:lnTo>
                <a:lnTo>
                  <a:pt x="18893" y="13925"/>
                </a:lnTo>
                <a:lnTo>
                  <a:pt x="18929" y="13499"/>
                </a:lnTo>
                <a:lnTo>
                  <a:pt x="18934" y="13355"/>
                </a:lnTo>
                <a:lnTo>
                  <a:pt x="18934" y="12836"/>
                </a:lnTo>
                <a:lnTo>
                  <a:pt x="18904" y="12574"/>
                </a:lnTo>
                <a:lnTo>
                  <a:pt x="18783" y="12218"/>
                </a:lnTo>
                <a:lnTo>
                  <a:pt x="18712" y="12128"/>
                </a:lnTo>
                <a:lnTo>
                  <a:pt x="18575" y="12128"/>
                </a:lnTo>
                <a:lnTo>
                  <a:pt x="18524" y="12151"/>
                </a:lnTo>
                <a:lnTo>
                  <a:pt x="18369" y="12297"/>
                </a:lnTo>
                <a:lnTo>
                  <a:pt x="18219" y="12505"/>
                </a:lnTo>
                <a:lnTo>
                  <a:pt x="18127" y="12673"/>
                </a:lnTo>
                <a:lnTo>
                  <a:pt x="18044" y="12797"/>
                </a:lnTo>
                <a:lnTo>
                  <a:pt x="17611" y="14179"/>
                </a:lnTo>
                <a:lnTo>
                  <a:pt x="17578" y="15038"/>
                </a:lnTo>
                <a:lnTo>
                  <a:pt x="17583" y="15710"/>
                </a:lnTo>
                <a:lnTo>
                  <a:pt x="17704" y="18154"/>
                </a:lnTo>
                <a:lnTo>
                  <a:pt x="18008" y="20088"/>
                </a:lnTo>
                <a:lnTo>
                  <a:pt x="18520" y="21305"/>
                </a:lnTo>
                <a:lnTo>
                  <a:pt x="19049" y="21593"/>
                </a:lnTo>
                <a:lnTo>
                  <a:pt x="19225" y="21568"/>
                </a:lnTo>
                <a:lnTo>
                  <a:pt x="19758" y="21199"/>
                </a:lnTo>
                <a:lnTo>
                  <a:pt x="20264" y="20369"/>
                </a:lnTo>
                <a:lnTo>
                  <a:pt x="20692" y="19085"/>
                </a:lnTo>
                <a:lnTo>
                  <a:pt x="20998" y="17378"/>
                </a:lnTo>
                <a:lnTo>
                  <a:pt x="21107" y="15283"/>
                </a:lnTo>
                <a:lnTo>
                  <a:pt x="21102" y="14853"/>
                </a:lnTo>
                <a:lnTo>
                  <a:pt x="20950" y="12911"/>
                </a:lnTo>
                <a:lnTo>
                  <a:pt x="20654" y="11204"/>
                </a:lnTo>
                <a:lnTo>
                  <a:pt x="19996" y="8417"/>
                </a:lnTo>
                <a:lnTo>
                  <a:pt x="19906" y="8000"/>
                </a:lnTo>
                <a:lnTo>
                  <a:pt x="19599" y="6170"/>
                </a:lnTo>
                <a:lnTo>
                  <a:pt x="19515" y="4669"/>
                </a:lnTo>
                <a:lnTo>
                  <a:pt x="19515" y="4356"/>
                </a:lnTo>
                <a:lnTo>
                  <a:pt x="19787" y="2543"/>
                </a:lnTo>
                <a:lnTo>
                  <a:pt x="20001" y="2196"/>
                </a:lnTo>
                <a:lnTo>
                  <a:pt x="20083" y="2196"/>
                </a:lnTo>
                <a:lnTo>
                  <a:pt x="20560" y="3252"/>
                </a:lnTo>
                <a:lnTo>
                  <a:pt x="20643" y="4579"/>
                </a:lnTo>
                <a:lnTo>
                  <a:pt x="20636" y="5014"/>
                </a:lnTo>
                <a:lnTo>
                  <a:pt x="20635" y="5693"/>
                </a:lnTo>
                <a:lnTo>
                  <a:pt x="20666" y="6071"/>
                </a:lnTo>
                <a:lnTo>
                  <a:pt x="20790" y="6695"/>
                </a:lnTo>
                <a:lnTo>
                  <a:pt x="20891" y="6851"/>
                </a:lnTo>
                <a:lnTo>
                  <a:pt x="21113" y="6851"/>
                </a:lnTo>
                <a:lnTo>
                  <a:pt x="21522" y="5480"/>
                </a:lnTo>
                <a:lnTo>
                  <a:pt x="21593" y="4651"/>
                </a:lnTo>
                <a:lnTo>
                  <a:pt x="21593" y="4394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2581173" y="1270050"/>
            <a:ext cx="1071880" cy="4343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224" y="19554"/>
                </a:moveTo>
                <a:lnTo>
                  <a:pt x="6451" y="19376"/>
                </a:lnTo>
                <a:lnTo>
                  <a:pt x="5988" y="14677"/>
                </a:lnTo>
                <a:lnTo>
                  <a:pt x="5914" y="13670"/>
                </a:lnTo>
                <a:lnTo>
                  <a:pt x="5844" y="12723"/>
                </a:lnTo>
                <a:lnTo>
                  <a:pt x="5842" y="12693"/>
                </a:lnTo>
                <a:lnTo>
                  <a:pt x="5819" y="12378"/>
                </a:lnTo>
                <a:lnTo>
                  <a:pt x="4456" y="12378"/>
                </a:lnTo>
                <a:lnTo>
                  <a:pt x="4308" y="12378"/>
                </a:lnTo>
                <a:lnTo>
                  <a:pt x="4260" y="12378"/>
                </a:lnTo>
                <a:lnTo>
                  <a:pt x="4021" y="12434"/>
                </a:lnTo>
                <a:lnTo>
                  <a:pt x="3808" y="12517"/>
                </a:lnTo>
                <a:lnTo>
                  <a:pt x="3598" y="12634"/>
                </a:lnTo>
                <a:lnTo>
                  <a:pt x="3089" y="12964"/>
                </a:lnTo>
                <a:lnTo>
                  <a:pt x="3194" y="12426"/>
                </a:lnTo>
                <a:lnTo>
                  <a:pt x="3531" y="10599"/>
                </a:lnTo>
                <a:lnTo>
                  <a:pt x="3824" y="8697"/>
                </a:lnTo>
                <a:lnTo>
                  <a:pt x="3916" y="7966"/>
                </a:lnTo>
                <a:lnTo>
                  <a:pt x="3943" y="7754"/>
                </a:lnTo>
                <a:lnTo>
                  <a:pt x="4218" y="10326"/>
                </a:lnTo>
                <a:lnTo>
                  <a:pt x="4303" y="11982"/>
                </a:lnTo>
                <a:lnTo>
                  <a:pt x="4308" y="12367"/>
                </a:lnTo>
                <a:lnTo>
                  <a:pt x="4456" y="12367"/>
                </a:lnTo>
                <a:lnTo>
                  <a:pt x="5818" y="12367"/>
                </a:lnTo>
                <a:lnTo>
                  <a:pt x="5419" y="6942"/>
                </a:lnTo>
                <a:lnTo>
                  <a:pt x="5226" y="4839"/>
                </a:lnTo>
                <a:lnTo>
                  <a:pt x="4984" y="2946"/>
                </a:lnTo>
                <a:lnTo>
                  <a:pt x="4596" y="1030"/>
                </a:lnTo>
                <a:lnTo>
                  <a:pt x="3913" y="133"/>
                </a:lnTo>
                <a:lnTo>
                  <a:pt x="3895" y="133"/>
                </a:lnTo>
                <a:lnTo>
                  <a:pt x="3781" y="118"/>
                </a:lnTo>
                <a:lnTo>
                  <a:pt x="2827" y="347"/>
                </a:lnTo>
                <a:lnTo>
                  <a:pt x="1988" y="1502"/>
                </a:lnTo>
                <a:lnTo>
                  <a:pt x="2182" y="1700"/>
                </a:lnTo>
                <a:lnTo>
                  <a:pt x="2341" y="1798"/>
                </a:lnTo>
                <a:lnTo>
                  <a:pt x="2639" y="1798"/>
                </a:lnTo>
                <a:lnTo>
                  <a:pt x="2785" y="1885"/>
                </a:lnTo>
                <a:lnTo>
                  <a:pt x="2906" y="2057"/>
                </a:lnTo>
                <a:lnTo>
                  <a:pt x="3026" y="2225"/>
                </a:lnTo>
                <a:lnTo>
                  <a:pt x="3085" y="2526"/>
                </a:lnTo>
                <a:lnTo>
                  <a:pt x="3085" y="3236"/>
                </a:lnTo>
                <a:lnTo>
                  <a:pt x="3066" y="3515"/>
                </a:lnTo>
                <a:lnTo>
                  <a:pt x="3029" y="3797"/>
                </a:lnTo>
                <a:lnTo>
                  <a:pt x="2993" y="4071"/>
                </a:lnTo>
                <a:lnTo>
                  <a:pt x="2947" y="4347"/>
                </a:lnTo>
                <a:lnTo>
                  <a:pt x="2893" y="4618"/>
                </a:lnTo>
                <a:lnTo>
                  <a:pt x="2636" y="5955"/>
                </a:lnTo>
                <a:lnTo>
                  <a:pt x="2636" y="15074"/>
                </a:lnTo>
                <a:lnTo>
                  <a:pt x="2615" y="14721"/>
                </a:lnTo>
                <a:lnTo>
                  <a:pt x="2616" y="14743"/>
                </a:lnTo>
                <a:lnTo>
                  <a:pt x="2636" y="15074"/>
                </a:lnTo>
                <a:lnTo>
                  <a:pt x="2636" y="5955"/>
                </a:lnTo>
                <a:lnTo>
                  <a:pt x="234" y="18399"/>
                </a:lnTo>
                <a:lnTo>
                  <a:pt x="167" y="18737"/>
                </a:lnTo>
                <a:lnTo>
                  <a:pt x="114" y="19050"/>
                </a:lnTo>
                <a:lnTo>
                  <a:pt x="113" y="19063"/>
                </a:lnTo>
                <a:lnTo>
                  <a:pt x="23" y="19702"/>
                </a:lnTo>
                <a:lnTo>
                  <a:pt x="0" y="20030"/>
                </a:lnTo>
                <a:lnTo>
                  <a:pt x="0" y="20810"/>
                </a:lnTo>
                <a:lnTo>
                  <a:pt x="51" y="21113"/>
                </a:lnTo>
                <a:lnTo>
                  <a:pt x="155" y="21271"/>
                </a:lnTo>
                <a:lnTo>
                  <a:pt x="261" y="21424"/>
                </a:lnTo>
                <a:lnTo>
                  <a:pt x="384" y="21500"/>
                </a:lnTo>
                <a:lnTo>
                  <a:pt x="624" y="21500"/>
                </a:lnTo>
                <a:lnTo>
                  <a:pt x="1406" y="21029"/>
                </a:lnTo>
                <a:lnTo>
                  <a:pt x="1637" y="20664"/>
                </a:lnTo>
                <a:lnTo>
                  <a:pt x="1749" y="20462"/>
                </a:lnTo>
                <a:lnTo>
                  <a:pt x="1827" y="20210"/>
                </a:lnTo>
                <a:lnTo>
                  <a:pt x="1871" y="19909"/>
                </a:lnTo>
                <a:lnTo>
                  <a:pt x="1899" y="19741"/>
                </a:lnTo>
                <a:lnTo>
                  <a:pt x="1924" y="19572"/>
                </a:lnTo>
                <a:lnTo>
                  <a:pt x="1926" y="19554"/>
                </a:lnTo>
                <a:lnTo>
                  <a:pt x="1927" y="19548"/>
                </a:lnTo>
                <a:lnTo>
                  <a:pt x="1929" y="19528"/>
                </a:lnTo>
                <a:lnTo>
                  <a:pt x="1968" y="19226"/>
                </a:lnTo>
                <a:lnTo>
                  <a:pt x="1995" y="19063"/>
                </a:lnTo>
                <a:lnTo>
                  <a:pt x="2027" y="18910"/>
                </a:lnTo>
                <a:lnTo>
                  <a:pt x="2114" y="18391"/>
                </a:lnTo>
                <a:lnTo>
                  <a:pt x="2203" y="17878"/>
                </a:lnTo>
                <a:lnTo>
                  <a:pt x="2293" y="17370"/>
                </a:lnTo>
                <a:lnTo>
                  <a:pt x="2384" y="16867"/>
                </a:lnTo>
                <a:lnTo>
                  <a:pt x="2471" y="16363"/>
                </a:lnTo>
                <a:lnTo>
                  <a:pt x="2548" y="15850"/>
                </a:lnTo>
                <a:lnTo>
                  <a:pt x="2614" y="15327"/>
                </a:lnTo>
                <a:lnTo>
                  <a:pt x="2640" y="15074"/>
                </a:lnTo>
                <a:lnTo>
                  <a:pt x="2772" y="14998"/>
                </a:lnTo>
                <a:lnTo>
                  <a:pt x="3555" y="14684"/>
                </a:lnTo>
                <a:lnTo>
                  <a:pt x="3682" y="14677"/>
                </a:lnTo>
                <a:lnTo>
                  <a:pt x="3844" y="14677"/>
                </a:lnTo>
                <a:lnTo>
                  <a:pt x="3976" y="14736"/>
                </a:lnTo>
                <a:lnTo>
                  <a:pt x="4078" y="14854"/>
                </a:lnTo>
                <a:lnTo>
                  <a:pt x="4182" y="14968"/>
                </a:lnTo>
                <a:lnTo>
                  <a:pt x="4264" y="15116"/>
                </a:lnTo>
                <a:lnTo>
                  <a:pt x="4324" y="15298"/>
                </a:lnTo>
                <a:lnTo>
                  <a:pt x="4386" y="15481"/>
                </a:lnTo>
                <a:lnTo>
                  <a:pt x="4435" y="15710"/>
                </a:lnTo>
                <a:lnTo>
                  <a:pt x="4471" y="15987"/>
                </a:lnTo>
                <a:lnTo>
                  <a:pt x="4507" y="16258"/>
                </a:lnTo>
                <a:lnTo>
                  <a:pt x="4532" y="16551"/>
                </a:lnTo>
                <a:lnTo>
                  <a:pt x="4546" y="16867"/>
                </a:lnTo>
                <a:lnTo>
                  <a:pt x="4562" y="17208"/>
                </a:lnTo>
                <a:lnTo>
                  <a:pt x="4615" y="18311"/>
                </a:lnTo>
                <a:lnTo>
                  <a:pt x="4640" y="18673"/>
                </a:lnTo>
                <a:lnTo>
                  <a:pt x="4672" y="19028"/>
                </a:lnTo>
                <a:lnTo>
                  <a:pt x="4674" y="19050"/>
                </a:lnTo>
                <a:lnTo>
                  <a:pt x="4676" y="19063"/>
                </a:lnTo>
                <a:lnTo>
                  <a:pt x="4722" y="19484"/>
                </a:lnTo>
                <a:lnTo>
                  <a:pt x="4724" y="19496"/>
                </a:lnTo>
                <a:lnTo>
                  <a:pt x="4788" y="19928"/>
                </a:lnTo>
                <a:lnTo>
                  <a:pt x="5436" y="21538"/>
                </a:lnTo>
                <a:lnTo>
                  <a:pt x="5659" y="21589"/>
                </a:lnTo>
                <a:lnTo>
                  <a:pt x="5815" y="21565"/>
                </a:lnTo>
                <a:lnTo>
                  <a:pt x="6666" y="20586"/>
                </a:lnTo>
                <a:lnTo>
                  <a:pt x="6924" y="20123"/>
                </a:lnTo>
                <a:lnTo>
                  <a:pt x="7224" y="19554"/>
                </a:lnTo>
                <a:lnTo>
                  <a:pt x="7224" y="19554"/>
                </a:lnTo>
              </a:path>
              <a:path w="21600" h="21600">
                <a:moveTo>
                  <a:pt x="14415" y="2297"/>
                </a:moveTo>
                <a:lnTo>
                  <a:pt x="14406" y="2119"/>
                </a:lnTo>
                <a:lnTo>
                  <a:pt x="14404" y="2094"/>
                </a:lnTo>
                <a:lnTo>
                  <a:pt x="14388" y="1931"/>
                </a:lnTo>
                <a:lnTo>
                  <a:pt x="14348" y="1349"/>
                </a:lnTo>
                <a:lnTo>
                  <a:pt x="14240" y="1058"/>
                </a:lnTo>
                <a:lnTo>
                  <a:pt x="14012" y="1058"/>
                </a:lnTo>
                <a:lnTo>
                  <a:pt x="13914" y="1098"/>
                </a:lnTo>
                <a:lnTo>
                  <a:pt x="13770" y="1177"/>
                </a:lnTo>
                <a:lnTo>
                  <a:pt x="13626" y="1251"/>
                </a:lnTo>
                <a:lnTo>
                  <a:pt x="12708" y="2005"/>
                </a:lnTo>
                <a:lnTo>
                  <a:pt x="12631" y="2235"/>
                </a:lnTo>
                <a:lnTo>
                  <a:pt x="12631" y="2768"/>
                </a:lnTo>
                <a:lnTo>
                  <a:pt x="12643" y="2963"/>
                </a:lnTo>
                <a:lnTo>
                  <a:pt x="12667" y="3116"/>
                </a:lnTo>
                <a:lnTo>
                  <a:pt x="12697" y="3175"/>
                </a:lnTo>
                <a:lnTo>
                  <a:pt x="12701" y="3202"/>
                </a:lnTo>
                <a:lnTo>
                  <a:pt x="12682" y="3202"/>
                </a:lnTo>
                <a:lnTo>
                  <a:pt x="12680" y="3642"/>
                </a:lnTo>
                <a:lnTo>
                  <a:pt x="12678" y="3740"/>
                </a:lnTo>
                <a:lnTo>
                  <a:pt x="12662" y="4076"/>
                </a:lnTo>
                <a:lnTo>
                  <a:pt x="12650" y="4248"/>
                </a:lnTo>
                <a:lnTo>
                  <a:pt x="12635" y="4414"/>
                </a:lnTo>
                <a:lnTo>
                  <a:pt x="12632" y="4450"/>
                </a:lnTo>
                <a:lnTo>
                  <a:pt x="12503" y="6740"/>
                </a:lnTo>
                <a:lnTo>
                  <a:pt x="12382" y="9037"/>
                </a:lnTo>
                <a:lnTo>
                  <a:pt x="12321" y="10178"/>
                </a:lnTo>
                <a:lnTo>
                  <a:pt x="12254" y="11322"/>
                </a:lnTo>
                <a:lnTo>
                  <a:pt x="12193" y="12305"/>
                </a:lnTo>
                <a:lnTo>
                  <a:pt x="12183" y="12469"/>
                </a:lnTo>
                <a:lnTo>
                  <a:pt x="12179" y="12516"/>
                </a:lnTo>
                <a:lnTo>
                  <a:pt x="12193" y="12305"/>
                </a:lnTo>
                <a:lnTo>
                  <a:pt x="12102" y="11672"/>
                </a:lnTo>
                <a:lnTo>
                  <a:pt x="11839" y="9791"/>
                </a:lnTo>
                <a:lnTo>
                  <a:pt x="11582" y="7891"/>
                </a:lnTo>
                <a:lnTo>
                  <a:pt x="11335" y="6010"/>
                </a:lnTo>
                <a:lnTo>
                  <a:pt x="10942" y="2953"/>
                </a:lnTo>
                <a:lnTo>
                  <a:pt x="10928" y="2819"/>
                </a:lnTo>
                <a:lnTo>
                  <a:pt x="10880" y="2383"/>
                </a:lnTo>
                <a:lnTo>
                  <a:pt x="10525" y="614"/>
                </a:lnTo>
                <a:lnTo>
                  <a:pt x="9851" y="0"/>
                </a:lnTo>
                <a:lnTo>
                  <a:pt x="9614" y="15"/>
                </a:lnTo>
                <a:lnTo>
                  <a:pt x="8646" y="399"/>
                </a:lnTo>
                <a:lnTo>
                  <a:pt x="8033" y="1414"/>
                </a:lnTo>
                <a:lnTo>
                  <a:pt x="8154" y="1643"/>
                </a:lnTo>
                <a:lnTo>
                  <a:pt x="8174" y="1662"/>
                </a:lnTo>
                <a:lnTo>
                  <a:pt x="8263" y="1741"/>
                </a:lnTo>
                <a:lnTo>
                  <a:pt x="8453" y="1662"/>
                </a:lnTo>
                <a:lnTo>
                  <a:pt x="8546" y="1643"/>
                </a:lnTo>
                <a:lnTo>
                  <a:pt x="8744" y="1643"/>
                </a:lnTo>
                <a:lnTo>
                  <a:pt x="8816" y="1677"/>
                </a:lnTo>
                <a:lnTo>
                  <a:pt x="8823" y="1677"/>
                </a:lnTo>
                <a:lnTo>
                  <a:pt x="8885" y="1761"/>
                </a:lnTo>
                <a:lnTo>
                  <a:pt x="8945" y="1835"/>
                </a:lnTo>
                <a:lnTo>
                  <a:pt x="8992" y="1939"/>
                </a:lnTo>
                <a:lnTo>
                  <a:pt x="9119" y="3066"/>
                </a:lnTo>
                <a:lnTo>
                  <a:pt x="9119" y="3323"/>
                </a:lnTo>
                <a:lnTo>
                  <a:pt x="9115" y="3642"/>
                </a:lnTo>
                <a:lnTo>
                  <a:pt x="9101" y="4030"/>
                </a:lnTo>
                <a:lnTo>
                  <a:pt x="9099" y="4076"/>
                </a:lnTo>
                <a:lnTo>
                  <a:pt x="9097" y="4127"/>
                </a:lnTo>
                <a:lnTo>
                  <a:pt x="9080" y="4486"/>
                </a:lnTo>
                <a:lnTo>
                  <a:pt x="9050" y="5010"/>
                </a:lnTo>
                <a:lnTo>
                  <a:pt x="9260" y="4596"/>
                </a:lnTo>
                <a:lnTo>
                  <a:pt x="8285" y="18111"/>
                </a:lnTo>
                <a:lnTo>
                  <a:pt x="8267" y="18407"/>
                </a:lnTo>
                <a:lnTo>
                  <a:pt x="8265" y="18444"/>
                </a:lnTo>
                <a:lnTo>
                  <a:pt x="8254" y="18698"/>
                </a:lnTo>
                <a:lnTo>
                  <a:pt x="8252" y="18772"/>
                </a:lnTo>
                <a:lnTo>
                  <a:pt x="8251" y="18814"/>
                </a:lnTo>
                <a:lnTo>
                  <a:pt x="8240" y="19186"/>
                </a:lnTo>
                <a:lnTo>
                  <a:pt x="8238" y="20409"/>
                </a:lnTo>
                <a:lnTo>
                  <a:pt x="8244" y="20506"/>
                </a:lnTo>
                <a:lnTo>
                  <a:pt x="8246" y="20520"/>
                </a:lnTo>
                <a:lnTo>
                  <a:pt x="8265" y="20686"/>
                </a:lnTo>
                <a:lnTo>
                  <a:pt x="8306" y="21187"/>
                </a:lnTo>
                <a:lnTo>
                  <a:pt x="8413" y="21442"/>
                </a:lnTo>
                <a:lnTo>
                  <a:pt x="8661" y="21442"/>
                </a:lnTo>
                <a:lnTo>
                  <a:pt x="9624" y="20869"/>
                </a:lnTo>
                <a:lnTo>
                  <a:pt x="10018" y="20215"/>
                </a:lnTo>
                <a:lnTo>
                  <a:pt x="10018" y="19904"/>
                </a:lnTo>
                <a:lnTo>
                  <a:pt x="10021" y="19818"/>
                </a:lnTo>
                <a:lnTo>
                  <a:pt x="10034" y="19596"/>
                </a:lnTo>
                <a:lnTo>
                  <a:pt x="10018" y="19468"/>
                </a:lnTo>
                <a:lnTo>
                  <a:pt x="9984" y="19332"/>
                </a:lnTo>
                <a:lnTo>
                  <a:pt x="9983" y="19325"/>
                </a:lnTo>
                <a:lnTo>
                  <a:pt x="9983" y="18999"/>
                </a:lnTo>
                <a:lnTo>
                  <a:pt x="9986" y="18772"/>
                </a:lnTo>
                <a:lnTo>
                  <a:pt x="9988" y="18698"/>
                </a:lnTo>
                <a:lnTo>
                  <a:pt x="10003" y="18185"/>
                </a:lnTo>
                <a:lnTo>
                  <a:pt x="10014" y="17904"/>
                </a:lnTo>
                <a:lnTo>
                  <a:pt x="10016" y="17859"/>
                </a:lnTo>
                <a:lnTo>
                  <a:pt x="10027" y="17637"/>
                </a:lnTo>
                <a:lnTo>
                  <a:pt x="10195" y="15089"/>
                </a:lnTo>
                <a:lnTo>
                  <a:pt x="10325" y="12516"/>
                </a:lnTo>
                <a:lnTo>
                  <a:pt x="10327" y="12469"/>
                </a:lnTo>
                <a:lnTo>
                  <a:pt x="10373" y="11258"/>
                </a:lnTo>
                <a:lnTo>
                  <a:pt x="10375" y="11180"/>
                </a:lnTo>
                <a:lnTo>
                  <a:pt x="10406" y="10020"/>
                </a:lnTo>
                <a:lnTo>
                  <a:pt x="10459" y="10543"/>
                </a:lnTo>
                <a:lnTo>
                  <a:pt x="10526" y="11180"/>
                </a:lnTo>
                <a:lnTo>
                  <a:pt x="10751" y="13198"/>
                </a:lnTo>
                <a:lnTo>
                  <a:pt x="11006" y="15279"/>
                </a:lnTo>
                <a:lnTo>
                  <a:pt x="11278" y="17245"/>
                </a:lnTo>
                <a:lnTo>
                  <a:pt x="11570" y="18999"/>
                </a:lnTo>
                <a:lnTo>
                  <a:pt x="11980" y="20754"/>
                </a:lnTo>
                <a:lnTo>
                  <a:pt x="12626" y="21471"/>
                </a:lnTo>
                <a:lnTo>
                  <a:pt x="12700" y="21471"/>
                </a:lnTo>
                <a:lnTo>
                  <a:pt x="13488" y="20869"/>
                </a:lnTo>
                <a:lnTo>
                  <a:pt x="14265" y="19495"/>
                </a:lnTo>
                <a:lnTo>
                  <a:pt x="13983" y="19483"/>
                </a:lnTo>
                <a:lnTo>
                  <a:pt x="13774" y="19448"/>
                </a:lnTo>
                <a:lnTo>
                  <a:pt x="13637" y="19391"/>
                </a:lnTo>
                <a:lnTo>
                  <a:pt x="13572" y="19310"/>
                </a:lnTo>
                <a:lnTo>
                  <a:pt x="13536" y="19186"/>
                </a:lnTo>
                <a:lnTo>
                  <a:pt x="13518" y="19021"/>
                </a:lnTo>
                <a:lnTo>
                  <a:pt x="13521" y="18772"/>
                </a:lnTo>
                <a:lnTo>
                  <a:pt x="13826" y="13692"/>
                </a:lnTo>
                <a:lnTo>
                  <a:pt x="14360" y="4781"/>
                </a:lnTo>
                <a:lnTo>
                  <a:pt x="14385" y="4366"/>
                </a:lnTo>
                <a:lnTo>
                  <a:pt x="14343" y="4450"/>
                </a:lnTo>
                <a:lnTo>
                  <a:pt x="14345" y="4366"/>
                </a:lnTo>
                <a:lnTo>
                  <a:pt x="14355" y="4127"/>
                </a:lnTo>
                <a:lnTo>
                  <a:pt x="14403" y="3521"/>
                </a:lnTo>
                <a:lnTo>
                  <a:pt x="14415" y="3202"/>
                </a:lnTo>
                <a:lnTo>
                  <a:pt x="14415" y="2297"/>
                </a:lnTo>
                <a:lnTo>
                  <a:pt x="14415" y="2297"/>
                </a:lnTo>
              </a:path>
              <a:path w="21600" h="21600">
                <a:moveTo>
                  <a:pt x="21593" y="7534"/>
                </a:moveTo>
                <a:lnTo>
                  <a:pt x="21529" y="5558"/>
                </a:lnTo>
                <a:lnTo>
                  <a:pt x="21327" y="3643"/>
                </a:lnTo>
                <a:lnTo>
                  <a:pt x="20866" y="1739"/>
                </a:lnTo>
                <a:lnTo>
                  <a:pt x="20796" y="1539"/>
                </a:lnTo>
                <a:lnTo>
                  <a:pt x="20791" y="1524"/>
                </a:lnTo>
                <a:lnTo>
                  <a:pt x="20165" y="425"/>
                </a:lnTo>
                <a:lnTo>
                  <a:pt x="19772" y="143"/>
                </a:lnTo>
                <a:lnTo>
                  <a:pt x="19772" y="6720"/>
                </a:lnTo>
                <a:lnTo>
                  <a:pt x="19772" y="6875"/>
                </a:lnTo>
                <a:lnTo>
                  <a:pt x="19718" y="9103"/>
                </a:lnTo>
                <a:lnTo>
                  <a:pt x="19599" y="11138"/>
                </a:lnTo>
                <a:lnTo>
                  <a:pt x="19401" y="13191"/>
                </a:lnTo>
                <a:lnTo>
                  <a:pt x="19112" y="15169"/>
                </a:lnTo>
                <a:lnTo>
                  <a:pt x="18726" y="16882"/>
                </a:lnTo>
                <a:lnTo>
                  <a:pt x="18048" y="18592"/>
                </a:lnTo>
                <a:lnTo>
                  <a:pt x="17166" y="19398"/>
                </a:lnTo>
                <a:lnTo>
                  <a:pt x="17163" y="19398"/>
                </a:lnTo>
                <a:lnTo>
                  <a:pt x="17163" y="19438"/>
                </a:lnTo>
                <a:lnTo>
                  <a:pt x="17154" y="19387"/>
                </a:lnTo>
                <a:lnTo>
                  <a:pt x="17118" y="19112"/>
                </a:lnTo>
                <a:lnTo>
                  <a:pt x="17109" y="19021"/>
                </a:lnTo>
                <a:lnTo>
                  <a:pt x="17109" y="18932"/>
                </a:lnTo>
                <a:lnTo>
                  <a:pt x="17110" y="19007"/>
                </a:lnTo>
                <a:lnTo>
                  <a:pt x="17116" y="18903"/>
                </a:lnTo>
                <a:lnTo>
                  <a:pt x="17117" y="18895"/>
                </a:lnTo>
                <a:lnTo>
                  <a:pt x="17967" y="4855"/>
                </a:lnTo>
                <a:lnTo>
                  <a:pt x="17985" y="4603"/>
                </a:lnTo>
                <a:lnTo>
                  <a:pt x="17986" y="4581"/>
                </a:lnTo>
                <a:lnTo>
                  <a:pt x="17994" y="4366"/>
                </a:lnTo>
                <a:lnTo>
                  <a:pt x="17994" y="3234"/>
                </a:lnTo>
                <a:lnTo>
                  <a:pt x="17986" y="3032"/>
                </a:lnTo>
                <a:lnTo>
                  <a:pt x="17954" y="2691"/>
                </a:lnTo>
                <a:lnTo>
                  <a:pt x="17953" y="2664"/>
                </a:lnTo>
                <a:lnTo>
                  <a:pt x="17951" y="2620"/>
                </a:lnTo>
                <a:lnTo>
                  <a:pt x="17948" y="2567"/>
                </a:lnTo>
                <a:lnTo>
                  <a:pt x="17973" y="2536"/>
                </a:lnTo>
                <a:lnTo>
                  <a:pt x="18091" y="2430"/>
                </a:lnTo>
                <a:lnTo>
                  <a:pt x="18213" y="2353"/>
                </a:lnTo>
                <a:lnTo>
                  <a:pt x="18359" y="2262"/>
                </a:lnTo>
                <a:lnTo>
                  <a:pt x="18484" y="2220"/>
                </a:lnTo>
                <a:lnTo>
                  <a:pt x="18600" y="2220"/>
                </a:lnTo>
                <a:lnTo>
                  <a:pt x="18778" y="2245"/>
                </a:lnTo>
                <a:lnTo>
                  <a:pt x="18924" y="2314"/>
                </a:lnTo>
                <a:lnTo>
                  <a:pt x="18930" y="2314"/>
                </a:lnTo>
                <a:lnTo>
                  <a:pt x="19546" y="3643"/>
                </a:lnTo>
                <a:lnTo>
                  <a:pt x="19746" y="5516"/>
                </a:lnTo>
                <a:lnTo>
                  <a:pt x="19747" y="5558"/>
                </a:lnTo>
                <a:lnTo>
                  <a:pt x="19761" y="5921"/>
                </a:lnTo>
                <a:lnTo>
                  <a:pt x="19770" y="6322"/>
                </a:lnTo>
                <a:lnTo>
                  <a:pt x="19772" y="6720"/>
                </a:lnTo>
                <a:lnTo>
                  <a:pt x="19772" y="143"/>
                </a:lnTo>
                <a:lnTo>
                  <a:pt x="19623" y="73"/>
                </a:lnTo>
                <a:lnTo>
                  <a:pt x="19314" y="29"/>
                </a:lnTo>
                <a:lnTo>
                  <a:pt x="18872" y="106"/>
                </a:lnTo>
                <a:lnTo>
                  <a:pt x="18448" y="337"/>
                </a:lnTo>
                <a:lnTo>
                  <a:pt x="18042" y="721"/>
                </a:lnTo>
                <a:lnTo>
                  <a:pt x="17769" y="1100"/>
                </a:lnTo>
                <a:lnTo>
                  <a:pt x="17761" y="1071"/>
                </a:lnTo>
                <a:lnTo>
                  <a:pt x="16968" y="29"/>
                </a:lnTo>
                <a:lnTo>
                  <a:pt x="16730" y="45"/>
                </a:lnTo>
                <a:lnTo>
                  <a:pt x="15762" y="450"/>
                </a:lnTo>
                <a:lnTo>
                  <a:pt x="15148" y="1472"/>
                </a:lnTo>
                <a:lnTo>
                  <a:pt x="15268" y="1724"/>
                </a:lnTo>
                <a:lnTo>
                  <a:pt x="15372" y="1833"/>
                </a:lnTo>
                <a:lnTo>
                  <a:pt x="15460" y="1798"/>
                </a:lnTo>
                <a:lnTo>
                  <a:pt x="15550" y="1759"/>
                </a:lnTo>
                <a:lnTo>
                  <a:pt x="15639" y="1739"/>
                </a:lnTo>
                <a:lnTo>
                  <a:pt x="15949" y="1739"/>
                </a:lnTo>
                <a:lnTo>
                  <a:pt x="16099" y="1855"/>
                </a:lnTo>
                <a:lnTo>
                  <a:pt x="16177" y="2087"/>
                </a:lnTo>
                <a:lnTo>
                  <a:pt x="16257" y="2314"/>
                </a:lnTo>
                <a:lnTo>
                  <a:pt x="16296" y="2691"/>
                </a:lnTo>
                <a:lnTo>
                  <a:pt x="16297" y="3456"/>
                </a:lnTo>
                <a:lnTo>
                  <a:pt x="16291" y="3678"/>
                </a:lnTo>
                <a:lnTo>
                  <a:pt x="16279" y="3900"/>
                </a:lnTo>
                <a:lnTo>
                  <a:pt x="16269" y="4117"/>
                </a:lnTo>
                <a:lnTo>
                  <a:pt x="16255" y="4344"/>
                </a:lnTo>
                <a:lnTo>
                  <a:pt x="16253" y="4366"/>
                </a:lnTo>
                <a:lnTo>
                  <a:pt x="16237" y="4581"/>
                </a:lnTo>
                <a:lnTo>
                  <a:pt x="16235" y="4603"/>
                </a:lnTo>
                <a:lnTo>
                  <a:pt x="15438" y="18067"/>
                </a:lnTo>
                <a:lnTo>
                  <a:pt x="15429" y="18200"/>
                </a:lnTo>
                <a:lnTo>
                  <a:pt x="15427" y="18233"/>
                </a:lnTo>
                <a:lnTo>
                  <a:pt x="15422" y="18342"/>
                </a:lnTo>
                <a:lnTo>
                  <a:pt x="15415" y="18592"/>
                </a:lnTo>
                <a:lnTo>
                  <a:pt x="15417" y="19130"/>
                </a:lnTo>
                <a:lnTo>
                  <a:pt x="15419" y="19244"/>
                </a:lnTo>
                <a:lnTo>
                  <a:pt x="15420" y="19298"/>
                </a:lnTo>
                <a:lnTo>
                  <a:pt x="15836" y="21301"/>
                </a:lnTo>
                <a:lnTo>
                  <a:pt x="16255" y="21500"/>
                </a:lnTo>
                <a:lnTo>
                  <a:pt x="16637" y="21479"/>
                </a:lnTo>
                <a:lnTo>
                  <a:pt x="17000" y="21414"/>
                </a:lnTo>
                <a:lnTo>
                  <a:pt x="17358" y="21301"/>
                </a:lnTo>
                <a:lnTo>
                  <a:pt x="17353" y="21301"/>
                </a:lnTo>
                <a:lnTo>
                  <a:pt x="17670" y="21153"/>
                </a:lnTo>
                <a:lnTo>
                  <a:pt x="18645" y="20244"/>
                </a:lnTo>
                <a:lnTo>
                  <a:pt x="19589" y="18677"/>
                </a:lnTo>
                <a:lnTo>
                  <a:pt x="20352" y="16725"/>
                </a:lnTo>
                <a:lnTo>
                  <a:pt x="20936" y="14499"/>
                </a:lnTo>
                <a:lnTo>
                  <a:pt x="21337" y="12044"/>
                </a:lnTo>
                <a:lnTo>
                  <a:pt x="21552" y="9381"/>
                </a:lnTo>
                <a:lnTo>
                  <a:pt x="21583" y="8449"/>
                </a:lnTo>
                <a:lnTo>
                  <a:pt x="21593" y="7534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3813073" y="1270050"/>
            <a:ext cx="976629" cy="432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6882" y="2029"/>
                </a:moveTo>
                <a:lnTo>
                  <a:pt x="6867" y="1925"/>
                </a:lnTo>
                <a:lnTo>
                  <a:pt x="6850" y="1814"/>
                </a:lnTo>
                <a:lnTo>
                  <a:pt x="6723" y="1368"/>
                </a:lnTo>
                <a:lnTo>
                  <a:pt x="6664" y="1196"/>
                </a:lnTo>
                <a:lnTo>
                  <a:pt x="6609" y="1078"/>
                </a:lnTo>
                <a:lnTo>
                  <a:pt x="6601" y="1057"/>
                </a:lnTo>
                <a:lnTo>
                  <a:pt x="6515" y="840"/>
                </a:lnTo>
                <a:lnTo>
                  <a:pt x="6403" y="652"/>
                </a:lnTo>
                <a:lnTo>
                  <a:pt x="6273" y="513"/>
                </a:lnTo>
                <a:lnTo>
                  <a:pt x="6144" y="369"/>
                </a:lnTo>
                <a:lnTo>
                  <a:pt x="5315" y="10"/>
                </a:lnTo>
                <a:lnTo>
                  <a:pt x="5186" y="0"/>
                </a:lnTo>
                <a:lnTo>
                  <a:pt x="4936" y="0"/>
                </a:lnTo>
                <a:lnTo>
                  <a:pt x="4814" y="27"/>
                </a:lnTo>
                <a:lnTo>
                  <a:pt x="4700" y="81"/>
                </a:lnTo>
                <a:lnTo>
                  <a:pt x="4588" y="131"/>
                </a:lnTo>
                <a:lnTo>
                  <a:pt x="4478" y="176"/>
                </a:lnTo>
                <a:lnTo>
                  <a:pt x="4371" y="215"/>
                </a:lnTo>
                <a:lnTo>
                  <a:pt x="4252" y="265"/>
                </a:lnTo>
                <a:lnTo>
                  <a:pt x="4138" y="329"/>
                </a:lnTo>
                <a:lnTo>
                  <a:pt x="3919" y="488"/>
                </a:lnTo>
                <a:lnTo>
                  <a:pt x="3812" y="560"/>
                </a:lnTo>
                <a:lnTo>
                  <a:pt x="2847" y="966"/>
                </a:lnTo>
                <a:lnTo>
                  <a:pt x="2183" y="1057"/>
                </a:lnTo>
                <a:lnTo>
                  <a:pt x="1674" y="1057"/>
                </a:lnTo>
                <a:lnTo>
                  <a:pt x="1425" y="1038"/>
                </a:lnTo>
                <a:lnTo>
                  <a:pt x="1295" y="999"/>
                </a:lnTo>
                <a:lnTo>
                  <a:pt x="1168" y="929"/>
                </a:lnTo>
                <a:lnTo>
                  <a:pt x="1115" y="890"/>
                </a:lnTo>
                <a:lnTo>
                  <a:pt x="1062" y="855"/>
                </a:lnTo>
                <a:lnTo>
                  <a:pt x="1007" y="825"/>
                </a:lnTo>
                <a:lnTo>
                  <a:pt x="954" y="790"/>
                </a:lnTo>
                <a:lnTo>
                  <a:pt x="903" y="756"/>
                </a:lnTo>
                <a:lnTo>
                  <a:pt x="855" y="721"/>
                </a:lnTo>
                <a:lnTo>
                  <a:pt x="789" y="676"/>
                </a:lnTo>
                <a:lnTo>
                  <a:pt x="725" y="641"/>
                </a:lnTo>
                <a:lnTo>
                  <a:pt x="597" y="592"/>
                </a:lnTo>
                <a:lnTo>
                  <a:pt x="538" y="579"/>
                </a:lnTo>
                <a:lnTo>
                  <a:pt x="321" y="579"/>
                </a:lnTo>
                <a:lnTo>
                  <a:pt x="0" y="1776"/>
                </a:lnTo>
                <a:lnTo>
                  <a:pt x="0" y="2029"/>
                </a:lnTo>
                <a:lnTo>
                  <a:pt x="664" y="3685"/>
                </a:lnTo>
                <a:lnTo>
                  <a:pt x="1007" y="3783"/>
                </a:lnTo>
                <a:lnTo>
                  <a:pt x="1214" y="3770"/>
                </a:lnTo>
                <a:lnTo>
                  <a:pt x="2185" y="3315"/>
                </a:lnTo>
                <a:lnTo>
                  <a:pt x="2306" y="3231"/>
                </a:lnTo>
                <a:lnTo>
                  <a:pt x="2436" y="3157"/>
                </a:lnTo>
                <a:lnTo>
                  <a:pt x="2487" y="3133"/>
                </a:lnTo>
                <a:lnTo>
                  <a:pt x="2485" y="3157"/>
                </a:lnTo>
                <a:lnTo>
                  <a:pt x="1365" y="18109"/>
                </a:lnTo>
                <a:lnTo>
                  <a:pt x="1354" y="18277"/>
                </a:lnTo>
                <a:lnTo>
                  <a:pt x="1347" y="18433"/>
                </a:lnTo>
                <a:lnTo>
                  <a:pt x="1338" y="18721"/>
                </a:lnTo>
                <a:lnTo>
                  <a:pt x="1338" y="19125"/>
                </a:lnTo>
                <a:lnTo>
                  <a:pt x="1663" y="21164"/>
                </a:lnTo>
                <a:lnTo>
                  <a:pt x="2287" y="21595"/>
                </a:lnTo>
                <a:lnTo>
                  <a:pt x="2465" y="21572"/>
                </a:lnTo>
                <a:lnTo>
                  <a:pt x="3426" y="20614"/>
                </a:lnTo>
                <a:lnTo>
                  <a:pt x="4081" y="19581"/>
                </a:lnTo>
                <a:lnTo>
                  <a:pt x="3749" y="19570"/>
                </a:lnTo>
                <a:lnTo>
                  <a:pt x="3489" y="19536"/>
                </a:lnTo>
                <a:lnTo>
                  <a:pt x="3498" y="19536"/>
                </a:lnTo>
                <a:lnTo>
                  <a:pt x="3344" y="19485"/>
                </a:lnTo>
                <a:lnTo>
                  <a:pt x="3271" y="19410"/>
                </a:lnTo>
                <a:lnTo>
                  <a:pt x="3234" y="19295"/>
                </a:lnTo>
                <a:lnTo>
                  <a:pt x="3215" y="19125"/>
                </a:lnTo>
                <a:lnTo>
                  <a:pt x="3215" y="18896"/>
                </a:lnTo>
                <a:lnTo>
                  <a:pt x="4091" y="2772"/>
                </a:lnTo>
                <a:lnTo>
                  <a:pt x="4092" y="2750"/>
                </a:lnTo>
                <a:lnTo>
                  <a:pt x="4137" y="1925"/>
                </a:lnTo>
                <a:lnTo>
                  <a:pt x="4137" y="2260"/>
                </a:lnTo>
                <a:lnTo>
                  <a:pt x="4192" y="2260"/>
                </a:lnTo>
                <a:lnTo>
                  <a:pt x="4246" y="2250"/>
                </a:lnTo>
                <a:lnTo>
                  <a:pt x="4353" y="2210"/>
                </a:lnTo>
                <a:lnTo>
                  <a:pt x="4398" y="2200"/>
                </a:lnTo>
                <a:lnTo>
                  <a:pt x="4545" y="2200"/>
                </a:lnTo>
                <a:lnTo>
                  <a:pt x="4634" y="2227"/>
                </a:lnTo>
                <a:lnTo>
                  <a:pt x="4700" y="2282"/>
                </a:lnTo>
                <a:lnTo>
                  <a:pt x="4768" y="2336"/>
                </a:lnTo>
                <a:lnTo>
                  <a:pt x="4828" y="2416"/>
                </a:lnTo>
                <a:lnTo>
                  <a:pt x="4881" y="2520"/>
                </a:lnTo>
                <a:lnTo>
                  <a:pt x="4934" y="2619"/>
                </a:lnTo>
                <a:lnTo>
                  <a:pt x="4987" y="2750"/>
                </a:lnTo>
                <a:lnTo>
                  <a:pt x="5042" y="2914"/>
                </a:lnTo>
                <a:lnTo>
                  <a:pt x="5097" y="3072"/>
                </a:lnTo>
                <a:lnTo>
                  <a:pt x="5161" y="3266"/>
                </a:lnTo>
                <a:lnTo>
                  <a:pt x="5233" y="3494"/>
                </a:lnTo>
                <a:lnTo>
                  <a:pt x="5312" y="3707"/>
                </a:lnTo>
                <a:lnTo>
                  <a:pt x="5440" y="3813"/>
                </a:lnTo>
                <a:lnTo>
                  <a:pt x="5695" y="3813"/>
                </a:lnTo>
                <a:lnTo>
                  <a:pt x="5806" y="3783"/>
                </a:lnTo>
                <a:lnTo>
                  <a:pt x="5803" y="3783"/>
                </a:lnTo>
                <a:lnTo>
                  <a:pt x="6052" y="3677"/>
                </a:lnTo>
                <a:lnTo>
                  <a:pt x="6820" y="2845"/>
                </a:lnTo>
                <a:lnTo>
                  <a:pt x="6882" y="2579"/>
                </a:lnTo>
                <a:lnTo>
                  <a:pt x="6882" y="2200"/>
                </a:lnTo>
                <a:lnTo>
                  <a:pt x="6882" y="2029"/>
                </a:lnTo>
                <a:lnTo>
                  <a:pt x="6882" y="2029"/>
                </a:lnTo>
              </a:path>
              <a:path w="21600" h="21600">
                <a:moveTo>
                  <a:pt x="14265" y="3287"/>
                </a:moveTo>
                <a:lnTo>
                  <a:pt x="14254" y="2889"/>
                </a:lnTo>
                <a:lnTo>
                  <a:pt x="14216" y="2479"/>
                </a:lnTo>
                <a:lnTo>
                  <a:pt x="14184" y="2290"/>
                </a:lnTo>
                <a:lnTo>
                  <a:pt x="14182" y="2279"/>
                </a:lnTo>
                <a:lnTo>
                  <a:pt x="13572" y="751"/>
                </a:lnTo>
                <a:lnTo>
                  <a:pt x="12757" y="121"/>
                </a:lnTo>
                <a:lnTo>
                  <a:pt x="12262" y="29"/>
                </a:lnTo>
                <a:lnTo>
                  <a:pt x="12115" y="29"/>
                </a:lnTo>
                <a:lnTo>
                  <a:pt x="12021" y="39"/>
                </a:lnTo>
                <a:lnTo>
                  <a:pt x="11991" y="39"/>
                </a:lnTo>
                <a:lnTo>
                  <a:pt x="11785" y="81"/>
                </a:lnTo>
                <a:lnTo>
                  <a:pt x="11613" y="111"/>
                </a:lnTo>
                <a:lnTo>
                  <a:pt x="11452" y="171"/>
                </a:lnTo>
                <a:lnTo>
                  <a:pt x="11448" y="171"/>
                </a:lnTo>
                <a:lnTo>
                  <a:pt x="11268" y="275"/>
                </a:lnTo>
                <a:lnTo>
                  <a:pt x="11103" y="364"/>
                </a:lnTo>
                <a:lnTo>
                  <a:pt x="11100" y="364"/>
                </a:lnTo>
                <a:lnTo>
                  <a:pt x="10930" y="503"/>
                </a:lnTo>
                <a:lnTo>
                  <a:pt x="10620" y="844"/>
                </a:lnTo>
                <a:lnTo>
                  <a:pt x="10538" y="979"/>
                </a:lnTo>
                <a:lnTo>
                  <a:pt x="10498" y="816"/>
                </a:lnTo>
                <a:lnTo>
                  <a:pt x="9777" y="39"/>
                </a:lnTo>
                <a:lnTo>
                  <a:pt x="9718" y="39"/>
                </a:lnTo>
                <a:lnTo>
                  <a:pt x="9635" y="29"/>
                </a:lnTo>
                <a:lnTo>
                  <a:pt x="9466" y="39"/>
                </a:lnTo>
                <a:lnTo>
                  <a:pt x="9405" y="39"/>
                </a:lnTo>
                <a:lnTo>
                  <a:pt x="9109" y="93"/>
                </a:lnTo>
                <a:lnTo>
                  <a:pt x="8072" y="708"/>
                </a:lnTo>
                <a:lnTo>
                  <a:pt x="7655" y="1476"/>
                </a:lnTo>
                <a:lnTo>
                  <a:pt x="7648" y="1476"/>
                </a:lnTo>
                <a:lnTo>
                  <a:pt x="7817" y="1596"/>
                </a:lnTo>
                <a:lnTo>
                  <a:pt x="7973" y="1680"/>
                </a:lnTo>
                <a:lnTo>
                  <a:pt x="8120" y="1730"/>
                </a:lnTo>
                <a:lnTo>
                  <a:pt x="8259" y="1746"/>
                </a:lnTo>
                <a:lnTo>
                  <a:pt x="8507" y="1746"/>
                </a:lnTo>
                <a:lnTo>
                  <a:pt x="8675" y="1853"/>
                </a:lnTo>
                <a:lnTo>
                  <a:pt x="8763" y="2066"/>
                </a:lnTo>
                <a:lnTo>
                  <a:pt x="8853" y="2279"/>
                </a:lnTo>
                <a:lnTo>
                  <a:pt x="8854" y="2290"/>
                </a:lnTo>
                <a:lnTo>
                  <a:pt x="8898" y="2664"/>
                </a:lnTo>
                <a:lnTo>
                  <a:pt x="8898" y="3442"/>
                </a:lnTo>
                <a:lnTo>
                  <a:pt x="8891" y="3670"/>
                </a:lnTo>
                <a:lnTo>
                  <a:pt x="8889" y="3709"/>
                </a:lnTo>
                <a:lnTo>
                  <a:pt x="8878" y="3903"/>
                </a:lnTo>
                <a:lnTo>
                  <a:pt x="8867" y="4130"/>
                </a:lnTo>
                <a:lnTo>
                  <a:pt x="8865" y="4163"/>
                </a:lnTo>
                <a:lnTo>
                  <a:pt x="8852" y="4376"/>
                </a:lnTo>
                <a:lnTo>
                  <a:pt x="8831" y="4658"/>
                </a:lnTo>
                <a:lnTo>
                  <a:pt x="7956" y="18131"/>
                </a:lnTo>
                <a:lnTo>
                  <a:pt x="7945" y="18294"/>
                </a:lnTo>
                <a:lnTo>
                  <a:pt x="7938" y="18433"/>
                </a:lnTo>
                <a:lnTo>
                  <a:pt x="7930" y="18688"/>
                </a:lnTo>
                <a:lnTo>
                  <a:pt x="7931" y="19393"/>
                </a:lnTo>
                <a:lnTo>
                  <a:pt x="8335" y="21327"/>
                </a:lnTo>
                <a:lnTo>
                  <a:pt x="8581" y="21595"/>
                </a:lnTo>
                <a:lnTo>
                  <a:pt x="9428" y="21595"/>
                </a:lnTo>
                <a:lnTo>
                  <a:pt x="10348" y="21458"/>
                </a:lnTo>
                <a:lnTo>
                  <a:pt x="11238" y="21102"/>
                </a:lnTo>
                <a:lnTo>
                  <a:pt x="12071" y="20383"/>
                </a:lnTo>
                <a:lnTo>
                  <a:pt x="12544" y="19670"/>
                </a:lnTo>
                <a:lnTo>
                  <a:pt x="12555" y="19651"/>
                </a:lnTo>
                <a:lnTo>
                  <a:pt x="13109" y="18117"/>
                </a:lnTo>
                <a:lnTo>
                  <a:pt x="13309" y="16005"/>
                </a:lnTo>
                <a:lnTo>
                  <a:pt x="13309" y="15564"/>
                </a:lnTo>
                <a:lnTo>
                  <a:pt x="13238" y="15294"/>
                </a:lnTo>
                <a:lnTo>
                  <a:pt x="13098" y="15195"/>
                </a:lnTo>
                <a:lnTo>
                  <a:pt x="12958" y="15090"/>
                </a:lnTo>
                <a:lnTo>
                  <a:pt x="12837" y="15038"/>
                </a:lnTo>
                <a:lnTo>
                  <a:pt x="12677" y="15038"/>
                </a:lnTo>
                <a:lnTo>
                  <a:pt x="12576" y="15073"/>
                </a:lnTo>
                <a:lnTo>
                  <a:pt x="12433" y="15142"/>
                </a:lnTo>
                <a:lnTo>
                  <a:pt x="12292" y="15207"/>
                </a:lnTo>
                <a:lnTo>
                  <a:pt x="12151" y="15294"/>
                </a:lnTo>
                <a:lnTo>
                  <a:pt x="12008" y="15403"/>
                </a:lnTo>
                <a:lnTo>
                  <a:pt x="11868" y="15507"/>
                </a:lnTo>
                <a:lnTo>
                  <a:pt x="11723" y="15643"/>
                </a:lnTo>
                <a:lnTo>
                  <a:pt x="11424" y="15980"/>
                </a:lnTo>
                <a:lnTo>
                  <a:pt x="11350" y="16218"/>
                </a:lnTo>
                <a:lnTo>
                  <a:pt x="11350" y="16847"/>
                </a:lnTo>
                <a:lnTo>
                  <a:pt x="11315" y="17197"/>
                </a:lnTo>
                <a:lnTo>
                  <a:pt x="10834" y="18914"/>
                </a:lnTo>
                <a:lnTo>
                  <a:pt x="10262" y="19670"/>
                </a:lnTo>
                <a:lnTo>
                  <a:pt x="10036" y="19670"/>
                </a:lnTo>
                <a:lnTo>
                  <a:pt x="9960" y="19615"/>
                </a:lnTo>
                <a:lnTo>
                  <a:pt x="9892" y="19506"/>
                </a:lnTo>
                <a:lnTo>
                  <a:pt x="9824" y="19393"/>
                </a:lnTo>
                <a:lnTo>
                  <a:pt x="9790" y="19239"/>
                </a:lnTo>
                <a:lnTo>
                  <a:pt x="9790" y="19046"/>
                </a:lnTo>
                <a:lnTo>
                  <a:pt x="9744" y="19026"/>
                </a:lnTo>
                <a:lnTo>
                  <a:pt x="9796" y="19026"/>
                </a:lnTo>
                <a:lnTo>
                  <a:pt x="10152" y="10972"/>
                </a:lnTo>
                <a:lnTo>
                  <a:pt x="10159" y="10851"/>
                </a:lnTo>
                <a:lnTo>
                  <a:pt x="10159" y="11210"/>
                </a:lnTo>
                <a:lnTo>
                  <a:pt x="10300" y="11217"/>
                </a:lnTo>
                <a:lnTo>
                  <a:pt x="10443" y="11238"/>
                </a:lnTo>
                <a:lnTo>
                  <a:pt x="10587" y="11273"/>
                </a:lnTo>
                <a:lnTo>
                  <a:pt x="10731" y="11322"/>
                </a:lnTo>
                <a:lnTo>
                  <a:pt x="10874" y="11366"/>
                </a:lnTo>
                <a:lnTo>
                  <a:pt x="11026" y="11400"/>
                </a:lnTo>
                <a:lnTo>
                  <a:pt x="11179" y="11419"/>
                </a:lnTo>
                <a:lnTo>
                  <a:pt x="11333" y="11426"/>
                </a:lnTo>
                <a:lnTo>
                  <a:pt x="11413" y="11426"/>
                </a:lnTo>
                <a:lnTo>
                  <a:pt x="11585" y="11400"/>
                </a:lnTo>
                <a:lnTo>
                  <a:pt x="11573" y="11400"/>
                </a:lnTo>
                <a:lnTo>
                  <a:pt x="11729" y="11366"/>
                </a:lnTo>
                <a:lnTo>
                  <a:pt x="12605" y="10972"/>
                </a:lnTo>
                <a:lnTo>
                  <a:pt x="13190" y="10217"/>
                </a:lnTo>
                <a:lnTo>
                  <a:pt x="13190" y="9776"/>
                </a:lnTo>
                <a:lnTo>
                  <a:pt x="13190" y="9547"/>
                </a:lnTo>
                <a:lnTo>
                  <a:pt x="13140" y="9312"/>
                </a:lnTo>
                <a:lnTo>
                  <a:pt x="13039" y="9114"/>
                </a:lnTo>
                <a:lnTo>
                  <a:pt x="12938" y="8910"/>
                </a:lnTo>
                <a:lnTo>
                  <a:pt x="12833" y="8747"/>
                </a:lnTo>
                <a:lnTo>
                  <a:pt x="12726" y="8623"/>
                </a:lnTo>
                <a:lnTo>
                  <a:pt x="12620" y="8494"/>
                </a:lnTo>
                <a:lnTo>
                  <a:pt x="12511" y="8390"/>
                </a:lnTo>
                <a:lnTo>
                  <a:pt x="12283" y="8232"/>
                </a:lnTo>
                <a:lnTo>
                  <a:pt x="12184" y="8192"/>
                </a:lnTo>
                <a:lnTo>
                  <a:pt x="11973" y="8192"/>
                </a:lnTo>
                <a:lnTo>
                  <a:pt x="11859" y="8261"/>
                </a:lnTo>
                <a:lnTo>
                  <a:pt x="11708" y="8469"/>
                </a:lnTo>
                <a:lnTo>
                  <a:pt x="11666" y="8532"/>
                </a:lnTo>
                <a:lnTo>
                  <a:pt x="11600" y="8640"/>
                </a:lnTo>
                <a:lnTo>
                  <a:pt x="11568" y="8683"/>
                </a:lnTo>
                <a:lnTo>
                  <a:pt x="10713" y="9186"/>
                </a:lnTo>
                <a:lnTo>
                  <a:pt x="10539" y="9253"/>
                </a:lnTo>
                <a:lnTo>
                  <a:pt x="10364" y="9331"/>
                </a:lnTo>
                <a:lnTo>
                  <a:pt x="10272" y="9377"/>
                </a:lnTo>
                <a:lnTo>
                  <a:pt x="10731" y="4906"/>
                </a:lnTo>
                <a:lnTo>
                  <a:pt x="10751" y="4658"/>
                </a:lnTo>
                <a:lnTo>
                  <a:pt x="10752" y="4623"/>
                </a:lnTo>
                <a:lnTo>
                  <a:pt x="10761" y="4428"/>
                </a:lnTo>
                <a:lnTo>
                  <a:pt x="10760" y="3287"/>
                </a:lnTo>
                <a:lnTo>
                  <a:pt x="10754" y="3115"/>
                </a:lnTo>
                <a:lnTo>
                  <a:pt x="10728" y="2728"/>
                </a:lnTo>
                <a:lnTo>
                  <a:pt x="10727" y="2698"/>
                </a:lnTo>
                <a:lnTo>
                  <a:pt x="10725" y="2664"/>
                </a:lnTo>
                <a:lnTo>
                  <a:pt x="10724" y="2614"/>
                </a:lnTo>
                <a:lnTo>
                  <a:pt x="10819" y="2519"/>
                </a:lnTo>
                <a:lnTo>
                  <a:pt x="11005" y="2392"/>
                </a:lnTo>
                <a:lnTo>
                  <a:pt x="11199" y="2315"/>
                </a:lnTo>
                <a:lnTo>
                  <a:pt x="11399" y="2290"/>
                </a:lnTo>
                <a:lnTo>
                  <a:pt x="11597" y="2315"/>
                </a:lnTo>
                <a:lnTo>
                  <a:pt x="11603" y="2315"/>
                </a:lnTo>
                <a:lnTo>
                  <a:pt x="11778" y="2392"/>
                </a:lnTo>
                <a:lnTo>
                  <a:pt x="11782" y="2392"/>
                </a:lnTo>
                <a:lnTo>
                  <a:pt x="11944" y="2528"/>
                </a:lnTo>
                <a:lnTo>
                  <a:pt x="12321" y="4267"/>
                </a:lnTo>
                <a:lnTo>
                  <a:pt x="12315" y="4376"/>
                </a:lnTo>
                <a:lnTo>
                  <a:pt x="12288" y="4623"/>
                </a:lnTo>
                <a:lnTo>
                  <a:pt x="12286" y="4658"/>
                </a:lnTo>
                <a:lnTo>
                  <a:pt x="12281" y="4762"/>
                </a:lnTo>
                <a:lnTo>
                  <a:pt x="12281" y="4921"/>
                </a:lnTo>
                <a:lnTo>
                  <a:pt x="12309" y="5327"/>
                </a:lnTo>
                <a:lnTo>
                  <a:pt x="12392" y="5618"/>
                </a:lnTo>
                <a:lnTo>
                  <a:pt x="12530" y="5792"/>
                </a:lnTo>
                <a:lnTo>
                  <a:pt x="12723" y="5850"/>
                </a:lnTo>
                <a:lnTo>
                  <a:pt x="12883" y="5850"/>
                </a:lnTo>
                <a:lnTo>
                  <a:pt x="13730" y="5419"/>
                </a:lnTo>
                <a:lnTo>
                  <a:pt x="14117" y="4623"/>
                </a:lnTo>
                <a:lnTo>
                  <a:pt x="14181" y="4355"/>
                </a:lnTo>
                <a:lnTo>
                  <a:pt x="14229" y="4047"/>
                </a:lnTo>
                <a:lnTo>
                  <a:pt x="14257" y="3709"/>
                </a:lnTo>
                <a:lnTo>
                  <a:pt x="14258" y="3670"/>
                </a:lnTo>
                <a:lnTo>
                  <a:pt x="14264" y="3442"/>
                </a:lnTo>
                <a:lnTo>
                  <a:pt x="14265" y="3287"/>
                </a:lnTo>
                <a:lnTo>
                  <a:pt x="14265" y="3287"/>
                </a:lnTo>
              </a:path>
              <a:path w="21600" h="21600">
                <a:moveTo>
                  <a:pt x="21596" y="4193"/>
                </a:moveTo>
                <a:lnTo>
                  <a:pt x="21326" y="2237"/>
                </a:lnTo>
                <a:lnTo>
                  <a:pt x="20677" y="959"/>
                </a:lnTo>
                <a:lnTo>
                  <a:pt x="19848" y="253"/>
                </a:lnTo>
                <a:lnTo>
                  <a:pt x="18999" y="29"/>
                </a:lnTo>
                <a:lnTo>
                  <a:pt x="18445" y="95"/>
                </a:lnTo>
                <a:lnTo>
                  <a:pt x="17437" y="623"/>
                </a:lnTo>
                <a:lnTo>
                  <a:pt x="16561" y="1652"/>
                </a:lnTo>
                <a:lnTo>
                  <a:pt x="15828" y="3042"/>
                </a:lnTo>
                <a:lnTo>
                  <a:pt x="15239" y="4762"/>
                </a:lnTo>
                <a:lnTo>
                  <a:pt x="14793" y="6744"/>
                </a:lnTo>
                <a:lnTo>
                  <a:pt x="14493" y="8951"/>
                </a:lnTo>
                <a:lnTo>
                  <a:pt x="14343" y="11244"/>
                </a:lnTo>
                <a:lnTo>
                  <a:pt x="14325" y="12415"/>
                </a:lnTo>
                <a:lnTo>
                  <a:pt x="14334" y="13146"/>
                </a:lnTo>
                <a:lnTo>
                  <a:pt x="14473" y="15470"/>
                </a:lnTo>
                <a:lnTo>
                  <a:pt x="14802" y="17736"/>
                </a:lnTo>
                <a:lnTo>
                  <a:pt x="15356" y="19670"/>
                </a:lnTo>
                <a:lnTo>
                  <a:pt x="16152" y="21085"/>
                </a:lnTo>
                <a:lnTo>
                  <a:pt x="17221" y="21595"/>
                </a:lnTo>
                <a:lnTo>
                  <a:pt x="17799" y="21506"/>
                </a:lnTo>
                <a:lnTo>
                  <a:pt x="18839" y="20796"/>
                </a:lnTo>
                <a:lnTo>
                  <a:pt x="19726" y="19418"/>
                </a:lnTo>
                <a:lnTo>
                  <a:pt x="20468" y="17615"/>
                </a:lnTo>
                <a:lnTo>
                  <a:pt x="20951" y="15903"/>
                </a:lnTo>
                <a:lnTo>
                  <a:pt x="21263" y="13993"/>
                </a:lnTo>
                <a:lnTo>
                  <a:pt x="20562" y="12558"/>
                </a:lnTo>
                <a:lnTo>
                  <a:pt x="19565" y="12972"/>
                </a:lnTo>
                <a:lnTo>
                  <a:pt x="18950" y="15541"/>
                </a:lnTo>
                <a:lnTo>
                  <a:pt x="18776" y="16737"/>
                </a:lnTo>
                <a:lnTo>
                  <a:pt x="18248" y="18822"/>
                </a:lnTo>
                <a:lnTo>
                  <a:pt x="17659" y="19581"/>
                </a:lnTo>
                <a:lnTo>
                  <a:pt x="17462" y="19581"/>
                </a:lnTo>
                <a:lnTo>
                  <a:pt x="16802" y="18170"/>
                </a:lnTo>
                <a:lnTo>
                  <a:pt x="16574" y="16226"/>
                </a:lnTo>
                <a:lnTo>
                  <a:pt x="16489" y="13880"/>
                </a:lnTo>
                <a:lnTo>
                  <a:pt x="16491" y="12944"/>
                </a:lnTo>
                <a:lnTo>
                  <a:pt x="16553" y="10972"/>
                </a:lnTo>
                <a:lnTo>
                  <a:pt x="16700" y="8926"/>
                </a:lnTo>
                <a:lnTo>
                  <a:pt x="16946" y="6934"/>
                </a:lnTo>
                <a:lnTo>
                  <a:pt x="17305" y="5101"/>
                </a:lnTo>
                <a:lnTo>
                  <a:pt x="17907" y="3308"/>
                </a:lnTo>
                <a:lnTo>
                  <a:pt x="18634" y="2250"/>
                </a:lnTo>
                <a:lnTo>
                  <a:pt x="18959" y="2140"/>
                </a:lnTo>
                <a:lnTo>
                  <a:pt x="19170" y="2181"/>
                </a:lnTo>
                <a:lnTo>
                  <a:pt x="19761" y="3954"/>
                </a:lnTo>
                <a:lnTo>
                  <a:pt x="19772" y="4430"/>
                </a:lnTo>
                <a:lnTo>
                  <a:pt x="19768" y="4720"/>
                </a:lnTo>
                <a:lnTo>
                  <a:pt x="19741" y="5156"/>
                </a:lnTo>
                <a:lnTo>
                  <a:pt x="19691" y="5650"/>
                </a:lnTo>
                <a:lnTo>
                  <a:pt x="19671" y="5971"/>
                </a:lnTo>
                <a:lnTo>
                  <a:pt x="20052" y="7345"/>
                </a:lnTo>
                <a:lnTo>
                  <a:pt x="20124" y="7345"/>
                </a:lnTo>
                <a:lnTo>
                  <a:pt x="21067" y="6451"/>
                </a:lnTo>
                <a:lnTo>
                  <a:pt x="21574" y="4817"/>
                </a:lnTo>
                <a:lnTo>
                  <a:pt x="21596" y="4193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grpSp>
        <p:nvGrpSpPr>
          <p:cNvPr id="149" name="组合"/>
          <p:cNvGrpSpPr>
            <a:grpSpLocks/>
          </p:cNvGrpSpPr>
          <p:nvPr/>
        </p:nvGrpSpPr>
        <p:grpSpPr>
          <a:xfrm>
            <a:off x="4834036" y="1270049"/>
            <a:ext cx="2195071" cy="460474"/>
            <a:chOff x="4834036" y="1270049"/>
            <a:chExt cx="2195071" cy="460474"/>
          </a:xfrm>
        </p:grpSpPr>
        <p:sp>
          <p:nvSpPr>
            <p:cNvPr id="146" name="曲线"/>
            <p:cNvSpPr>
              <a:spLocks/>
            </p:cNvSpPr>
            <p:nvPr/>
          </p:nvSpPr>
          <p:spPr>
            <a:xfrm rot="0">
              <a:off x="4834036" y="1271239"/>
              <a:ext cx="314959" cy="4318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751" y="1722"/>
                  </a:moveTo>
                  <a:lnTo>
                    <a:pt x="458" y="1642"/>
                  </a:lnTo>
                  <a:lnTo>
                    <a:pt x="390" y="1622"/>
                  </a:lnTo>
                  <a:lnTo>
                    <a:pt x="0" y="1392"/>
                  </a:lnTo>
                  <a:lnTo>
                    <a:pt x="597" y="964"/>
                  </a:lnTo>
                  <a:lnTo>
                    <a:pt x="3583" y="125"/>
                  </a:lnTo>
                  <a:lnTo>
                    <a:pt x="5981" y="0"/>
                  </a:lnTo>
                  <a:lnTo>
                    <a:pt x="6607" y="0"/>
                  </a:lnTo>
                  <a:lnTo>
                    <a:pt x="7144" y="89"/>
                  </a:lnTo>
                  <a:lnTo>
                    <a:pt x="7593" y="267"/>
                  </a:lnTo>
                  <a:lnTo>
                    <a:pt x="8049" y="441"/>
                  </a:lnTo>
                  <a:lnTo>
                    <a:pt x="8420" y="677"/>
                  </a:lnTo>
                  <a:lnTo>
                    <a:pt x="8706" y="975"/>
                  </a:lnTo>
                  <a:lnTo>
                    <a:pt x="8998" y="1273"/>
                  </a:lnTo>
                  <a:lnTo>
                    <a:pt x="9199" y="1608"/>
                  </a:lnTo>
                  <a:lnTo>
                    <a:pt x="9203" y="1622"/>
                  </a:lnTo>
                  <a:lnTo>
                    <a:pt x="1687" y="1622"/>
                  </a:lnTo>
                  <a:lnTo>
                    <a:pt x="1391" y="1642"/>
                  </a:lnTo>
                  <a:lnTo>
                    <a:pt x="751" y="1722"/>
                  </a:lnTo>
                  <a:lnTo>
                    <a:pt x="751" y="1722"/>
                  </a:lnTo>
                </a:path>
                <a:path w="21600" h="21600">
                  <a:moveTo>
                    <a:pt x="20576" y="8673"/>
                  </a:moveTo>
                  <a:lnTo>
                    <a:pt x="15126" y="8673"/>
                  </a:lnTo>
                  <a:lnTo>
                    <a:pt x="15569" y="4466"/>
                  </a:lnTo>
                  <a:lnTo>
                    <a:pt x="15575" y="4414"/>
                  </a:lnTo>
                  <a:lnTo>
                    <a:pt x="15624" y="4080"/>
                  </a:lnTo>
                  <a:lnTo>
                    <a:pt x="15645" y="3884"/>
                  </a:lnTo>
                  <a:lnTo>
                    <a:pt x="15652" y="3819"/>
                  </a:lnTo>
                  <a:lnTo>
                    <a:pt x="15660" y="3732"/>
                  </a:lnTo>
                  <a:lnTo>
                    <a:pt x="15674" y="3521"/>
                  </a:lnTo>
                  <a:lnTo>
                    <a:pt x="15680" y="3436"/>
                  </a:lnTo>
                  <a:lnTo>
                    <a:pt x="15687" y="3126"/>
                  </a:lnTo>
                  <a:lnTo>
                    <a:pt x="15925" y="3126"/>
                  </a:lnTo>
                  <a:lnTo>
                    <a:pt x="15905" y="3097"/>
                  </a:lnTo>
                  <a:lnTo>
                    <a:pt x="15626" y="3037"/>
                  </a:lnTo>
                  <a:lnTo>
                    <a:pt x="15585" y="2908"/>
                  </a:lnTo>
                  <a:lnTo>
                    <a:pt x="15570" y="2791"/>
                  </a:lnTo>
                  <a:lnTo>
                    <a:pt x="15565" y="2230"/>
                  </a:lnTo>
                  <a:lnTo>
                    <a:pt x="15857" y="1982"/>
                  </a:lnTo>
                  <a:lnTo>
                    <a:pt x="18341" y="1295"/>
                  </a:lnTo>
                  <a:lnTo>
                    <a:pt x="20362" y="1034"/>
                  </a:lnTo>
                  <a:lnTo>
                    <a:pt x="20886" y="1034"/>
                  </a:lnTo>
                  <a:lnTo>
                    <a:pt x="21263" y="1317"/>
                  </a:lnTo>
                  <a:lnTo>
                    <a:pt x="21495" y="1883"/>
                  </a:lnTo>
                  <a:lnTo>
                    <a:pt x="21558" y="2077"/>
                  </a:lnTo>
                  <a:lnTo>
                    <a:pt x="21563" y="2091"/>
                  </a:lnTo>
                  <a:lnTo>
                    <a:pt x="21597" y="2280"/>
                  </a:lnTo>
                  <a:lnTo>
                    <a:pt x="21597" y="3171"/>
                  </a:lnTo>
                  <a:lnTo>
                    <a:pt x="21583" y="3436"/>
                  </a:lnTo>
                  <a:lnTo>
                    <a:pt x="21577" y="3521"/>
                  </a:lnTo>
                  <a:lnTo>
                    <a:pt x="21555" y="3732"/>
                  </a:lnTo>
                  <a:lnTo>
                    <a:pt x="21552" y="3754"/>
                  </a:lnTo>
                  <a:lnTo>
                    <a:pt x="21546" y="3819"/>
                  </a:lnTo>
                  <a:lnTo>
                    <a:pt x="21524" y="4080"/>
                  </a:lnTo>
                  <a:lnTo>
                    <a:pt x="21516" y="4154"/>
                  </a:lnTo>
                  <a:lnTo>
                    <a:pt x="21468" y="4362"/>
                  </a:lnTo>
                  <a:lnTo>
                    <a:pt x="21433" y="4362"/>
                  </a:lnTo>
                  <a:lnTo>
                    <a:pt x="20729" y="4787"/>
                  </a:lnTo>
                  <a:lnTo>
                    <a:pt x="21321" y="4794"/>
                  </a:lnTo>
                  <a:lnTo>
                    <a:pt x="21348" y="4794"/>
                  </a:lnTo>
                  <a:lnTo>
                    <a:pt x="20576" y="8673"/>
                  </a:lnTo>
                  <a:lnTo>
                    <a:pt x="20576" y="8673"/>
                  </a:lnTo>
                </a:path>
                <a:path w="21600" h="21600">
                  <a:moveTo>
                    <a:pt x="2054" y="21597"/>
                  </a:moveTo>
                  <a:lnTo>
                    <a:pt x="1442" y="21597"/>
                  </a:lnTo>
                  <a:lnTo>
                    <a:pt x="1180" y="21508"/>
                  </a:lnTo>
                  <a:lnTo>
                    <a:pt x="613" y="20523"/>
                  </a:lnTo>
                  <a:lnTo>
                    <a:pt x="616" y="19453"/>
                  </a:lnTo>
                  <a:lnTo>
                    <a:pt x="806" y="18210"/>
                  </a:lnTo>
                  <a:lnTo>
                    <a:pt x="3490" y="4578"/>
                  </a:lnTo>
                  <a:lnTo>
                    <a:pt x="3545" y="4362"/>
                  </a:lnTo>
                  <a:lnTo>
                    <a:pt x="3585" y="4154"/>
                  </a:lnTo>
                  <a:lnTo>
                    <a:pt x="3620" y="3884"/>
                  </a:lnTo>
                  <a:lnTo>
                    <a:pt x="3629" y="3819"/>
                  </a:lnTo>
                  <a:lnTo>
                    <a:pt x="3637" y="3754"/>
                  </a:lnTo>
                  <a:lnTo>
                    <a:pt x="3640" y="3732"/>
                  </a:lnTo>
                  <a:lnTo>
                    <a:pt x="3653" y="3521"/>
                  </a:lnTo>
                  <a:lnTo>
                    <a:pt x="3653" y="2791"/>
                  </a:lnTo>
                  <a:lnTo>
                    <a:pt x="3551" y="2379"/>
                  </a:lnTo>
                  <a:lnTo>
                    <a:pt x="3347" y="2077"/>
                  </a:lnTo>
                  <a:lnTo>
                    <a:pt x="3150" y="1774"/>
                  </a:lnTo>
                  <a:lnTo>
                    <a:pt x="2687" y="1622"/>
                  </a:lnTo>
                  <a:lnTo>
                    <a:pt x="9203" y="1622"/>
                  </a:lnTo>
                  <a:lnTo>
                    <a:pt x="9417" y="2352"/>
                  </a:lnTo>
                  <a:lnTo>
                    <a:pt x="9471" y="2724"/>
                  </a:lnTo>
                  <a:lnTo>
                    <a:pt x="9463" y="3491"/>
                  </a:lnTo>
                  <a:lnTo>
                    <a:pt x="9340" y="4643"/>
                  </a:lnTo>
                  <a:lnTo>
                    <a:pt x="9339" y="4653"/>
                  </a:lnTo>
                  <a:lnTo>
                    <a:pt x="8058" y="9288"/>
                  </a:lnTo>
                  <a:lnTo>
                    <a:pt x="8055" y="9298"/>
                  </a:lnTo>
                  <a:lnTo>
                    <a:pt x="7981" y="9298"/>
                  </a:lnTo>
                  <a:lnTo>
                    <a:pt x="7981" y="9566"/>
                  </a:lnTo>
                  <a:lnTo>
                    <a:pt x="20399" y="9566"/>
                  </a:lnTo>
                  <a:lnTo>
                    <a:pt x="20193" y="10601"/>
                  </a:lnTo>
                  <a:lnTo>
                    <a:pt x="7705" y="10601"/>
                  </a:lnTo>
                  <a:lnTo>
                    <a:pt x="7549" y="10921"/>
                  </a:lnTo>
                  <a:lnTo>
                    <a:pt x="7542" y="10936"/>
                  </a:lnTo>
                  <a:lnTo>
                    <a:pt x="7654" y="10960"/>
                  </a:lnTo>
                  <a:lnTo>
                    <a:pt x="6586" y="18351"/>
                  </a:lnTo>
                  <a:lnTo>
                    <a:pt x="6583" y="18373"/>
                  </a:lnTo>
                  <a:lnTo>
                    <a:pt x="6528" y="18517"/>
                  </a:lnTo>
                  <a:lnTo>
                    <a:pt x="6507" y="18631"/>
                  </a:lnTo>
                  <a:lnTo>
                    <a:pt x="6501" y="19289"/>
                  </a:lnTo>
                  <a:lnTo>
                    <a:pt x="6399" y="19289"/>
                  </a:lnTo>
                  <a:lnTo>
                    <a:pt x="6395" y="19361"/>
                  </a:lnTo>
                  <a:lnTo>
                    <a:pt x="6471" y="19475"/>
                  </a:lnTo>
                  <a:lnTo>
                    <a:pt x="6552" y="19594"/>
                  </a:lnTo>
                  <a:lnTo>
                    <a:pt x="6460" y="19666"/>
                  </a:lnTo>
                  <a:lnTo>
                    <a:pt x="6195" y="19691"/>
                  </a:lnTo>
                  <a:lnTo>
                    <a:pt x="6515" y="19751"/>
                  </a:lnTo>
                  <a:lnTo>
                    <a:pt x="6675" y="19892"/>
                  </a:lnTo>
                  <a:lnTo>
                    <a:pt x="6675" y="20374"/>
                  </a:lnTo>
                  <a:lnTo>
                    <a:pt x="6389" y="20617"/>
                  </a:lnTo>
                  <a:lnTo>
                    <a:pt x="3858" y="21359"/>
                  </a:lnTo>
                  <a:lnTo>
                    <a:pt x="2371" y="21577"/>
                  </a:lnTo>
                  <a:lnTo>
                    <a:pt x="2054" y="21597"/>
                  </a:lnTo>
                  <a:lnTo>
                    <a:pt x="2054" y="21597"/>
                  </a:lnTo>
                </a:path>
                <a:path w="21600" h="21600">
                  <a:moveTo>
                    <a:pt x="21321" y="4794"/>
                  </a:moveTo>
                  <a:lnTo>
                    <a:pt x="20729" y="4787"/>
                  </a:lnTo>
                  <a:lnTo>
                    <a:pt x="21433" y="4362"/>
                  </a:lnTo>
                  <a:lnTo>
                    <a:pt x="21378" y="4643"/>
                  </a:lnTo>
                  <a:lnTo>
                    <a:pt x="21376" y="4653"/>
                  </a:lnTo>
                  <a:lnTo>
                    <a:pt x="21324" y="4787"/>
                  </a:lnTo>
                  <a:lnTo>
                    <a:pt x="21321" y="4794"/>
                  </a:lnTo>
                  <a:lnTo>
                    <a:pt x="21321" y="4794"/>
                  </a:lnTo>
                </a:path>
                <a:path w="21600" h="21600">
                  <a:moveTo>
                    <a:pt x="21378" y="4643"/>
                  </a:moveTo>
                  <a:lnTo>
                    <a:pt x="21433" y="4362"/>
                  </a:lnTo>
                  <a:lnTo>
                    <a:pt x="21468" y="4362"/>
                  </a:lnTo>
                  <a:lnTo>
                    <a:pt x="21444" y="4466"/>
                  </a:lnTo>
                  <a:lnTo>
                    <a:pt x="21378" y="4643"/>
                  </a:lnTo>
                  <a:lnTo>
                    <a:pt x="21378" y="4643"/>
                  </a:lnTo>
                </a:path>
                <a:path w="21600" h="21600">
                  <a:moveTo>
                    <a:pt x="21348" y="4794"/>
                  </a:moveTo>
                  <a:lnTo>
                    <a:pt x="21321" y="4794"/>
                  </a:lnTo>
                  <a:lnTo>
                    <a:pt x="21374" y="4653"/>
                  </a:lnTo>
                  <a:lnTo>
                    <a:pt x="21349" y="4787"/>
                  </a:lnTo>
                  <a:lnTo>
                    <a:pt x="21348" y="4794"/>
                  </a:lnTo>
                  <a:lnTo>
                    <a:pt x="21348" y="4794"/>
                  </a:lnTo>
                </a:path>
                <a:path w="21600" h="21600">
                  <a:moveTo>
                    <a:pt x="20399" y="9566"/>
                  </a:moveTo>
                  <a:lnTo>
                    <a:pt x="7981" y="9566"/>
                  </a:lnTo>
                  <a:lnTo>
                    <a:pt x="8055" y="9298"/>
                  </a:lnTo>
                  <a:lnTo>
                    <a:pt x="9873" y="9298"/>
                  </a:lnTo>
                  <a:lnTo>
                    <a:pt x="10417" y="9288"/>
                  </a:lnTo>
                  <a:lnTo>
                    <a:pt x="13302" y="9057"/>
                  </a:lnTo>
                  <a:lnTo>
                    <a:pt x="13751" y="8864"/>
                  </a:lnTo>
                  <a:lnTo>
                    <a:pt x="13979" y="8767"/>
                  </a:lnTo>
                  <a:lnTo>
                    <a:pt x="14217" y="8673"/>
                  </a:lnTo>
                  <a:lnTo>
                    <a:pt x="14462" y="8578"/>
                  </a:lnTo>
                  <a:lnTo>
                    <a:pt x="14717" y="8521"/>
                  </a:lnTo>
                  <a:lnTo>
                    <a:pt x="14983" y="8501"/>
                  </a:lnTo>
                  <a:lnTo>
                    <a:pt x="15126" y="8673"/>
                  </a:lnTo>
                  <a:lnTo>
                    <a:pt x="20576" y="8673"/>
                  </a:lnTo>
                  <a:lnTo>
                    <a:pt x="20399" y="9566"/>
                  </a:lnTo>
                  <a:lnTo>
                    <a:pt x="20399" y="9566"/>
                  </a:lnTo>
                </a:path>
                <a:path w="21600" h="21600">
                  <a:moveTo>
                    <a:pt x="7981" y="9566"/>
                  </a:moveTo>
                  <a:lnTo>
                    <a:pt x="7981" y="9298"/>
                  </a:lnTo>
                  <a:lnTo>
                    <a:pt x="8055" y="9298"/>
                  </a:lnTo>
                  <a:lnTo>
                    <a:pt x="7981" y="9566"/>
                  </a:lnTo>
                  <a:lnTo>
                    <a:pt x="7981" y="9566"/>
                  </a:lnTo>
                </a:path>
                <a:path w="21600" h="21600">
                  <a:moveTo>
                    <a:pt x="7654" y="10960"/>
                  </a:moveTo>
                  <a:lnTo>
                    <a:pt x="7542" y="10936"/>
                  </a:lnTo>
                  <a:lnTo>
                    <a:pt x="7705" y="10601"/>
                  </a:lnTo>
                  <a:lnTo>
                    <a:pt x="7659" y="10921"/>
                  </a:lnTo>
                  <a:lnTo>
                    <a:pt x="7654" y="10960"/>
                  </a:lnTo>
                  <a:lnTo>
                    <a:pt x="7654" y="10960"/>
                  </a:lnTo>
                </a:path>
                <a:path w="21600" h="21600">
                  <a:moveTo>
                    <a:pt x="14682" y="11315"/>
                  </a:moveTo>
                  <a:lnTo>
                    <a:pt x="11203" y="11315"/>
                  </a:lnTo>
                  <a:lnTo>
                    <a:pt x="10461" y="11308"/>
                  </a:lnTo>
                  <a:lnTo>
                    <a:pt x="9696" y="11278"/>
                  </a:lnTo>
                  <a:lnTo>
                    <a:pt x="9711" y="11278"/>
                  </a:lnTo>
                  <a:lnTo>
                    <a:pt x="8986" y="11208"/>
                  </a:lnTo>
                  <a:lnTo>
                    <a:pt x="8260" y="11093"/>
                  </a:lnTo>
                  <a:lnTo>
                    <a:pt x="7654" y="10960"/>
                  </a:lnTo>
                  <a:lnTo>
                    <a:pt x="7705" y="10601"/>
                  </a:lnTo>
                  <a:lnTo>
                    <a:pt x="20193" y="10601"/>
                  </a:lnTo>
                  <a:lnTo>
                    <a:pt x="20129" y="10921"/>
                  </a:lnTo>
                  <a:lnTo>
                    <a:pt x="14789" y="10921"/>
                  </a:lnTo>
                  <a:lnTo>
                    <a:pt x="14692" y="11278"/>
                  </a:lnTo>
                  <a:lnTo>
                    <a:pt x="14684" y="11308"/>
                  </a:lnTo>
                  <a:lnTo>
                    <a:pt x="14682" y="11315"/>
                  </a:lnTo>
                  <a:lnTo>
                    <a:pt x="14682" y="11315"/>
                  </a:lnTo>
                </a:path>
                <a:path w="21600" h="21600">
                  <a:moveTo>
                    <a:pt x="15759" y="21508"/>
                  </a:moveTo>
                  <a:lnTo>
                    <a:pt x="13148" y="20307"/>
                  </a:lnTo>
                  <a:lnTo>
                    <a:pt x="12809" y="18865"/>
                  </a:lnTo>
                  <a:lnTo>
                    <a:pt x="12816" y="18284"/>
                  </a:lnTo>
                  <a:lnTo>
                    <a:pt x="12825" y="18210"/>
                  </a:lnTo>
                  <a:lnTo>
                    <a:pt x="12860" y="18038"/>
                  </a:lnTo>
                  <a:lnTo>
                    <a:pt x="14778" y="10960"/>
                  </a:lnTo>
                  <a:lnTo>
                    <a:pt x="14785" y="10936"/>
                  </a:lnTo>
                  <a:lnTo>
                    <a:pt x="14789" y="10921"/>
                  </a:lnTo>
                  <a:lnTo>
                    <a:pt x="14901" y="11278"/>
                  </a:lnTo>
                  <a:lnTo>
                    <a:pt x="14692" y="11315"/>
                  </a:lnTo>
                  <a:lnTo>
                    <a:pt x="20051" y="11315"/>
                  </a:lnTo>
                  <a:lnTo>
                    <a:pt x="18698" y="18120"/>
                  </a:lnTo>
                  <a:lnTo>
                    <a:pt x="18673" y="18202"/>
                  </a:lnTo>
                  <a:lnTo>
                    <a:pt x="18650" y="18284"/>
                  </a:lnTo>
                  <a:lnTo>
                    <a:pt x="18635" y="18351"/>
                  </a:lnTo>
                  <a:lnTo>
                    <a:pt x="18610" y="18453"/>
                  </a:lnTo>
                  <a:lnTo>
                    <a:pt x="18555" y="18631"/>
                  </a:lnTo>
                  <a:lnTo>
                    <a:pt x="18552" y="18666"/>
                  </a:lnTo>
                  <a:lnTo>
                    <a:pt x="21219" y="19483"/>
                  </a:lnTo>
                  <a:lnTo>
                    <a:pt x="20154" y="20057"/>
                  </a:lnTo>
                  <a:lnTo>
                    <a:pt x="17892" y="21128"/>
                  </a:lnTo>
                  <a:lnTo>
                    <a:pt x="16305" y="21484"/>
                  </a:lnTo>
                  <a:lnTo>
                    <a:pt x="15759" y="21508"/>
                  </a:lnTo>
                  <a:lnTo>
                    <a:pt x="15759" y="21508"/>
                  </a:lnTo>
                </a:path>
                <a:path w="21600" h="21600">
                  <a:moveTo>
                    <a:pt x="20051" y="11315"/>
                  </a:moveTo>
                  <a:lnTo>
                    <a:pt x="14692" y="11315"/>
                  </a:lnTo>
                  <a:lnTo>
                    <a:pt x="14901" y="11278"/>
                  </a:lnTo>
                  <a:lnTo>
                    <a:pt x="14801" y="10960"/>
                  </a:lnTo>
                  <a:lnTo>
                    <a:pt x="14794" y="10936"/>
                  </a:lnTo>
                  <a:lnTo>
                    <a:pt x="14789" y="10921"/>
                  </a:lnTo>
                  <a:lnTo>
                    <a:pt x="20129" y="10921"/>
                  </a:lnTo>
                  <a:lnTo>
                    <a:pt x="20058" y="11278"/>
                  </a:lnTo>
                  <a:lnTo>
                    <a:pt x="20051" y="11315"/>
                  </a:lnTo>
                  <a:lnTo>
                    <a:pt x="20051" y="11315"/>
                  </a:lnTo>
                </a:path>
                <a:path w="21600" h="21600">
                  <a:moveTo>
                    <a:pt x="14340" y="11348"/>
                  </a:moveTo>
                  <a:lnTo>
                    <a:pt x="13464" y="11315"/>
                  </a:lnTo>
                  <a:lnTo>
                    <a:pt x="14801" y="11315"/>
                  </a:lnTo>
                  <a:lnTo>
                    <a:pt x="14340" y="11348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4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5189636" y="1270049"/>
              <a:ext cx="1193600" cy="46047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48" name="曲线"/>
            <p:cNvSpPr>
              <a:spLocks/>
            </p:cNvSpPr>
            <p:nvPr/>
          </p:nvSpPr>
          <p:spPr>
            <a:xfrm rot="0">
              <a:off x="6419507" y="1270647"/>
              <a:ext cx="609600" cy="4318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600" y="3262"/>
                  </a:moveTo>
                  <a:lnTo>
                    <a:pt x="10582" y="2863"/>
                  </a:lnTo>
                  <a:lnTo>
                    <a:pt x="10522" y="2453"/>
                  </a:lnTo>
                  <a:lnTo>
                    <a:pt x="10471" y="2263"/>
                  </a:lnTo>
                  <a:lnTo>
                    <a:pt x="10468" y="2253"/>
                  </a:lnTo>
                  <a:lnTo>
                    <a:pt x="9490" y="722"/>
                  </a:lnTo>
                  <a:lnTo>
                    <a:pt x="8185" y="92"/>
                  </a:lnTo>
                  <a:lnTo>
                    <a:pt x="7391" y="0"/>
                  </a:lnTo>
                  <a:lnTo>
                    <a:pt x="7155" y="0"/>
                  </a:lnTo>
                  <a:lnTo>
                    <a:pt x="7005" y="10"/>
                  </a:lnTo>
                  <a:lnTo>
                    <a:pt x="6957" y="10"/>
                  </a:lnTo>
                  <a:lnTo>
                    <a:pt x="6626" y="52"/>
                  </a:lnTo>
                  <a:lnTo>
                    <a:pt x="6352" y="81"/>
                  </a:lnTo>
                  <a:lnTo>
                    <a:pt x="6093" y="142"/>
                  </a:lnTo>
                  <a:lnTo>
                    <a:pt x="6087" y="142"/>
                  </a:lnTo>
                  <a:lnTo>
                    <a:pt x="5798" y="245"/>
                  </a:lnTo>
                  <a:lnTo>
                    <a:pt x="5535" y="335"/>
                  </a:lnTo>
                  <a:lnTo>
                    <a:pt x="5530" y="335"/>
                  </a:lnTo>
                  <a:lnTo>
                    <a:pt x="5257" y="473"/>
                  </a:lnTo>
                  <a:lnTo>
                    <a:pt x="4761" y="816"/>
                  </a:lnTo>
                  <a:lnTo>
                    <a:pt x="4630" y="950"/>
                  </a:lnTo>
                  <a:lnTo>
                    <a:pt x="4564" y="787"/>
                  </a:lnTo>
                  <a:lnTo>
                    <a:pt x="3409" y="10"/>
                  </a:lnTo>
                  <a:lnTo>
                    <a:pt x="3315" y="10"/>
                  </a:lnTo>
                  <a:lnTo>
                    <a:pt x="3182" y="0"/>
                  </a:lnTo>
                  <a:lnTo>
                    <a:pt x="2911" y="10"/>
                  </a:lnTo>
                  <a:lnTo>
                    <a:pt x="2813" y="10"/>
                  </a:lnTo>
                  <a:lnTo>
                    <a:pt x="2340" y="63"/>
                  </a:lnTo>
                  <a:lnTo>
                    <a:pt x="679" y="679"/>
                  </a:lnTo>
                  <a:lnTo>
                    <a:pt x="11" y="1448"/>
                  </a:lnTo>
                  <a:lnTo>
                    <a:pt x="0" y="1448"/>
                  </a:lnTo>
                  <a:lnTo>
                    <a:pt x="270" y="1569"/>
                  </a:lnTo>
                  <a:lnTo>
                    <a:pt x="519" y="1653"/>
                  </a:lnTo>
                  <a:lnTo>
                    <a:pt x="756" y="1703"/>
                  </a:lnTo>
                  <a:lnTo>
                    <a:pt x="978" y="1719"/>
                  </a:lnTo>
                  <a:lnTo>
                    <a:pt x="1376" y="1719"/>
                  </a:lnTo>
                  <a:lnTo>
                    <a:pt x="1644" y="1826"/>
                  </a:lnTo>
                  <a:lnTo>
                    <a:pt x="1785" y="2039"/>
                  </a:lnTo>
                  <a:lnTo>
                    <a:pt x="1929" y="2253"/>
                  </a:lnTo>
                  <a:lnTo>
                    <a:pt x="1931" y="2263"/>
                  </a:lnTo>
                  <a:lnTo>
                    <a:pt x="2001" y="2638"/>
                  </a:lnTo>
                  <a:lnTo>
                    <a:pt x="2001" y="3417"/>
                  </a:lnTo>
                  <a:lnTo>
                    <a:pt x="1991" y="3645"/>
                  </a:lnTo>
                  <a:lnTo>
                    <a:pt x="1987" y="3684"/>
                  </a:lnTo>
                  <a:lnTo>
                    <a:pt x="1970" y="3879"/>
                  </a:lnTo>
                  <a:lnTo>
                    <a:pt x="1952" y="4107"/>
                  </a:lnTo>
                  <a:lnTo>
                    <a:pt x="1949" y="4139"/>
                  </a:lnTo>
                  <a:lnTo>
                    <a:pt x="1927" y="4353"/>
                  </a:lnTo>
                  <a:lnTo>
                    <a:pt x="1894" y="4635"/>
                  </a:lnTo>
                  <a:lnTo>
                    <a:pt x="493" y="18128"/>
                  </a:lnTo>
                  <a:lnTo>
                    <a:pt x="475" y="18292"/>
                  </a:lnTo>
                  <a:lnTo>
                    <a:pt x="463" y="18431"/>
                  </a:lnTo>
                  <a:lnTo>
                    <a:pt x="451" y="18686"/>
                  </a:lnTo>
                  <a:lnTo>
                    <a:pt x="452" y="19391"/>
                  </a:lnTo>
                  <a:lnTo>
                    <a:pt x="1099" y="21329"/>
                  </a:lnTo>
                  <a:lnTo>
                    <a:pt x="1493" y="21597"/>
                  </a:lnTo>
                  <a:lnTo>
                    <a:pt x="2850" y="21597"/>
                  </a:lnTo>
                  <a:lnTo>
                    <a:pt x="4324" y="21460"/>
                  </a:lnTo>
                  <a:lnTo>
                    <a:pt x="5750" y="21103"/>
                  </a:lnTo>
                  <a:lnTo>
                    <a:pt x="7085" y="20384"/>
                  </a:lnTo>
                  <a:lnTo>
                    <a:pt x="7843" y="19669"/>
                  </a:lnTo>
                  <a:lnTo>
                    <a:pt x="7860" y="19650"/>
                  </a:lnTo>
                  <a:lnTo>
                    <a:pt x="8748" y="18114"/>
                  </a:lnTo>
                  <a:lnTo>
                    <a:pt x="9068" y="15999"/>
                  </a:lnTo>
                  <a:lnTo>
                    <a:pt x="9068" y="15557"/>
                  </a:lnTo>
                  <a:lnTo>
                    <a:pt x="8955" y="15287"/>
                  </a:lnTo>
                  <a:lnTo>
                    <a:pt x="8730" y="15187"/>
                  </a:lnTo>
                  <a:lnTo>
                    <a:pt x="8505" y="15083"/>
                  </a:lnTo>
                  <a:lnTo>
                    <a:pt x="8312" y="15031"/>
                  </a:lnTo>
                  <a:lnTo>
                    <a:pt x="8055" y="15031"/>
                  </a:lnTo>
                  <a:lnTo>
                    <a:pt x="7893" y="15065"/>
                  </a:lnTo>
                  <a:lnTo>
                    <a:pt x="7665" y="15135"/>
                  </a:lnTo>
                  <a:lnTo>
                    <a:pt x="7440" y="15200"/>
                  </a:lnTo>
                  <a:lnTo>
                    <a:pt x="7213" y="15287"/>
                  </a:lnTo>
                  <a:lnTo>
                    <a:pt x="6985" y="15396"/>
                  </a:lnTo>
                  <a:lnTo>
                    <a:pt x="6760" y="15500"/>
                  </a:lnTo>
                  <a:lnTo>
                    <a:pt x="6528" y="15637"/>
                  </a:lnTo>
                  <a:lnTo>
                    <a:pt x="6049" y="15974"/>
                  </a:lnTo>
                  <a:lnTo>
                    <a:pt x="5930" y="16212"/>
                  </a:lnTo>
                  <a:lnTo>
                    <a:pt x="5930" y="16842"/>
                  </a:lnTo>
                  <a:lnTo>
                    <a:pt x="5874" y="17192"/>
                  </a:lnTo>
                  <a:lnTo>
                    <a:pt x="5104" y="18912"/>
                  </a:lnTo>
                  <a:lnTo>
                    <a:pt x="4186" y="19669"/>
                  </a:lnTo>
                  <a:lnTo>
                    <a:pt x="3824" y="19669"/>
                  </a:lnTo>
                  <a:lnTo>
                    <a:pt x="3703" y="19614"/>
                  </a:lnTo>
                  <a:lnTo>
                    <a:pt x="3594" y="19505"/>
                  </a:lnTo>
                  <a:lnTo>
                    <a:pt x="3485" y="19391"/>
                  </a:lnTo>
                  <a:lnTo>
                    <a:pt x="3430" y="19237"/>
                  </a:lnTo>
                  <a:lnTo>
                    <a:pt x="3430" y="19044"/>
                  </a:lnTo>
                  <a:lnTo>
                    <a:pt x="3357" y="19024"/>
                  </a:lnTo>
                  <a:lnTo>
                    <a:pt x="3441" y="19024"/>
                  </a:lnTo>
                  <a:lnTo>
                    <a:pt x="4011" y="10958"/>
                  </a:lnTo>
                  <a:lnTo>
                    <a:pt x="4021" y="10838"/>
                  </a:lnTo>
                  <a:lnTo>
                    <a:pt x="4021" y="11197"/>
                  </a:lnTo>
                  <a:lnTo>
                    <a:pt x="4248" y="11204"/>
                  </a:lnTo>
                  <a:lnTo>
                    <a:pt x="4477" y="11224"/>
                  </a:lnTo>
                  <a:lnTo>
                    <a:pt x="4707" y="11259"/>
                  </a:lnTo>
                  <a:lnTo>
                    <a:pt x="4939" y="11308"/>
                  </a:lnTo>
                  <a:lnTo>
                    <a:pt x="5168" y="11353"/>
                  </a:lnTo>
                  <a:lnTo>
                    <a:pt x="5412" y="11386"/>
                  </a:lnTo>
                  <a:lnTo>
                    <a:pt x="5656" y="11406"/>
                  </a:lnTo>
                  <a:lnTo>
                    <a:pt x="5903" y="11413"/>
                  </a:lnTo>
                  <a:lnTo>
                    <a:pt x="6030" y="11413"/>
                  </a:lnTo>
                  <a:lnTo>
                    <a:pt x="6307" y="11386"/>
                  </a:lnTo>
                  <a:lnTo>
                    <a:pt x="6287" y="11386"/>
                  </a:lnTo>
                  <a:lnTo>
                    <a:pt x="6537" y="11353"/>
                  </a:lnTo>
                  <a:lnTo>
                    <a:pt x="7941" y="10958"/>
                  </a:lnTo>
                  <a:lnTo>
                    <a:pt x="8878" y="10202"/>
                  </a:lnTo>
                  <a:lnTo>
                    <a:pt x="8878" y="9760"/>
                  </a:lnTo>
                  <a:lnTo>
                    <a:pt x="8878" y="9531"/>
                  </a:lnTo>
                  <a:lnTo>
                    <a:pt x="8797" y="9296"/>
                  </a:lnTo>
                  <a:lnTo>
                    <a:pt x="8635" y="9098"/>
                  </a:lnTo>
                  <a:lnTo>
                    <a:pt x="8473" y="8894"/>
                  </a:lnTo>
                  <a:lnTo>
                    <a:pt x="8307" y="8730"/>
                  </a:lnTo>
                  <a:lnTo>
                    <a:pt x="8134" y="8606"/>
                  </a:lnTo>
                  <a:lnTo>
                    <a:pt x="7965" y="8477"/>
                  </a:lnTo>
                  <a:lnTo>
                    <a:pt x="7790" y="8373"/>
                  </a:lnTo>
                  <a:lnTo>
                    <a:pt x="7424" y="8214"/>
                  </a:lnTo>
                  <a:lnTo>
                    <a:pt x="7266" y="8174"/>
                  </a:lnTo>
                  <a:lnTo>
                    <a:pt x="6929" y="8174"/>
                  </a:lnTo>
                  <a:lnTo>
                    <a:pt x="6745" y="8244"/>
                  </a:lnTo>
                  <a:lnTo>
                    <a:pt x="6503" y="8452"/>
                  </a:lnTo>
                  <a:lnTo>
                    <a:pt x="6436" y="8514"/>
                  </a:lnTo>
                  <a:lnTo>
                    <a:pt x="6331" y="8623"/>
                  </a:lnTo>
                  <a:lnTo>
                    <a:pt x="6280" y="8666"/>
                  </a:lnTo>
                  <a:lnTo>
                    <a:pt x="4909" y="9169"/>
                  </a:lnTo>
                  <a:lnTo>
                    <a:pt x="4630" y="9237"/>
                  </a:lnTo>
                  <a:lnTo>
                    <a:pt x="4350" y="9315"/>
                  </a:lnTo>
                  <a:lnTo>
                    <a:pt x="4203" y="9361"/>
                  </a:lnTo>
                  <a:lnTo>
                    <a:pt x="4939" y="4884"/>
                  </a:lnTo>
                  <a:lnTo>
                    <a:pt x="4970" y="4635"/>
                  </a:lnTo>
                  <a:lnTo>
                    <a:pt x="4972" y="4600"/>
                  </a:lnTo>
                  <a:lnTo>
                    <a:pt x="4986" y="4405"/>
                  </a:lnTo>
                  <a:lnTo>
                    <a:pt x="4984" y="3262"/>
                  </a:lnTo>
                  <a:lnTo>
                    <a:pt x="4976" y="3090"/>
                  </a:lnTo>
                  <a:lnTo>
                    <a:pt x="4933" y="2702"/>
                  </a:lnTo>
                  <a:lnTo>
                    <a:pt x="4932" y="2672"/>
                  </a:lnTo>
                  <a:lnTo>
                    <a:pt x="4929" y="2638"/>
                  </a:lnTo>
                  <a:lnTo>
                    <a:pt x="4927" y="2588"/>
                  </a:lnTo>
                  <a:lnTo>
                    <a:pt x="5079" y="2493"/>
                  </a:lnTo>
                  <a:lnTo>
                    <a:pt x="5377" y="2365"/>
                  </a:lnTo>
                  <a:lnTo>
                    <a:pt x="5688" y="2288"/>
                  </a:lnTo>
                  <a:lnTo>
                    <a:pt x="6009" y="2263"/>
                  </a:lnTo>
                  <a:lnTo>
                    <a:pt x="6326" y="2288"/>
                  </a:lnTo>
                  <a:lnTo>
                    <a:pt x="6335" y="2288"/>
                  </a:lnTo>
                  <a:lnTo>
                    <a:pt x="6615" y="2365"/>
                  </a:lnTo>
                  <a:lnTo>
                    <a:pt x="6622" y="2365"/>
                  </a:lnTo>
                  <a:lnTo>
                    <a:pt x="6881" y="2502"/>
                  </a:lnTo>
                  <a:lnTo>
                    <a:pt x="7486" y="4243"/>
                  </a:lnTo>
                  <a:lnTo>
                    <a:pt x="7475" y="4353"/>
                  </a:lnTo>
                  <a:lnTo>
                    <a:pt x="7433" y="4600"/>
                  </a:lnTo>
                  <a:lnTo>
                    <a:pt x="7430" y="4635"/>
                  </a:lnTo>
                  <a:lnTo>
                    <a:pt x="7422" y="4739"/>
                  </a:lnTo>
                  <a:lnTo>
                    <a:pt x="7422" y="4898"/>
                  </a:lnTo>
                  <a:lnTo>
                    <a:pt x="7466" y="5305"/>
                  </a:lnTo>
                  <a:lnTo>
                    <a:pt x="7599" y="5596"/>
                  </a:lnTo>
                  <a:lnTo>
                    <a:pt x="7820" y="5771"/>
                  </a:lnTo>
                  <a:lnTo>
                    <a:pt x="8129" y="5829"/>
                  </a:lnTo>
                  <a:lnTo>
                    <a:pt x="8386" y="5829"/>
                  </a:lnTo>
                  <a:lnTo>
                    <a:pt x="9743" y="5397"/>
                  </a:lnTo>
                  <a:lnTo>
                    <a:pt x="10363" y="4600"/>
                  </a:lnTo>
                  <a:lnTo>
                    <a:pt x="10466" y="4332"/>
                  </a:lnTo>
                  <a:lnTo>
                    <a:pt x="10542" y="4023"/>
                  </a:lnTo>
                  <a:lnTo>
                    <a:pt x="10587" y="3684"/>
                  </a:lnTo>
                  <a:lnTo>
                    <a:pt x="10588" y="3645"/>
                  </a:lnTo>
                  <a:lnTo>
                    <a:pt x="10598" y="3417"/>
                  </a:lnTo>
                  <a:lnTo>
                    <a:pt x="10600" y="3262"/>
                  </a:lnTo>
                  <a:lnTo>
                    <a:pt x="10600" y="3262"/>
                  </a:lnTo>
                </a:path>
                <a:path w="21600" h="21600">
                  <a:moveTo>
                    <a:pt x="21590" y="4347"/>
                  </a:moveTo>
                  <a:lnTo>
                    <a:pt x="21237" y="2427"/>
                  </a:lnTo>
                  <a:lnTo>
                    <a:pt x="20056" y="810"/>
                  </a:lnTo>
                  <a:lnTo>
                    <a:pt x="18463" y="65"/>
                  </a:lnTo>
                  <a:lnTo>
                    <a:pt x="17799" y="0"/>
                  </a:lnTo>
                  <a:lnTo>
                    <a:pt x="17357" y="19"/>
                  </a:lnTo>
                  <a:lnTo>
                    <a:pt x="16016" y="305"/>
                  </a:lnTo>
                  <a:lnTo>
                    <a:pt x="14387" y="1273"/>
                  </a:lnTo>
                  <a:lnTo>
                    <a:pt x="13179" y="3000"/>
                  </a:lnTo>
                  <a:lnTo>
                    <a:pt x="12734" y="4847"/>
                  </a:lnTo>
                  <a:lnTo>
                    <a:pt x="12705" y="5568"/>
                  </a:lnTo>
                  <a:lnTo>
                    <a:pt x="12716" y="6038"/>
                  </a:lnTo>
                  <a:lnTo>
                    <a:pt x="13105" y="8079"/>
                  </a:lnTo>
                  <a:lnTo>
                    <a:pt x="13876" y="9759"/>
                  </a:lnTo>
                  <a:lnTo>
                    <a:pt x="15783" y="12589"/>
                  </a:lnTo>
                  <a:lnTo>
                    <a:pt x="15949" y="12872"/>
                  </a:lnTo>
                  <a:lnTo>
                    <a:pt x="16686" y="14726"/>
                  </a:lnTo>
                  <a:lnTo>
                    <a:pt x="16855" y="16147"/>
                  </a:lnTo>
                  <a:lnTo>
                    <a:pt x="16855" y="16475"/>
                  </a:lnTo>
                  <a:lnTo>
                    <a:pt x="16243" y="18748"/>
                  </a:lnTo>
                  <a:lnTo>
                    <a:pt x="15450" y="19580"/>
                  </a:lnTo>
                  <a:lnTo>
                    <a:pt x="14983" y="19580"/>
                  </a:lnTo>
                  <a:lnTo>
                    <a:pt x="14129" y="17940"/>
                  </a:lnTo>
                  <a:lnTo>
                    <a:pt x="14028" y="16857"/>
                  </a:lnTo>
                  <a:lnTo>
                    <a:pt x="14028" y="16579"/>
                  </a:lnTo>
                  <a:lnTo>
                    <a:pt x="14264" y="13907"/>
                  </a:lnTo>
                  <a:lnTo>
                    <a:pt x="14362" y="13480"/>
                  </a:lnTo>
                  <a:lnTo>
                    <a:pt x="14376" y="13336"/>
                  </a:lnTo>
                  <a:lnTo>
                    <a:pt x="14376" y="12815"/>
                  </a:lnTo>
                  <a:lnTo>
                    <a:pt x="14294" y="12552"/>
                  </a:lnTo>
                  <a:lnTo>
                    <a:pt x="13967" y="12195"/>
                  </a:lnTo>
                  <a:lnTo>
                    <a:pt x="13772" y="12105"/>
                  </a:lnTo>
                  <a:lnTo>
                    <a:pt x="13402" y="12105"/>
                  </a:lnTo>
                  <a:lnTo>
                    <a:pt x="13262" y="12127"/>
                  </a:lnTo>
                  <a:lnTo>
                    <a:pt x="12842" y="12274"/>
                  </a:lnTo>
                  <a:lnTo>
                    <a:pt x="12436" y="12482"/>
                  </a:lnTo>
                  <a:lnTo>
                    <a:pt x="12186" y="12651"/>
                  </a:lnTo>
                  <a:lnTo>
                    <a:pt x="11961" y="12775"/>
                  </a:lnTo>
                  <a:lnTo>
                    <a:pt x="10784" y="14161"/>
                  </a:lnTo>
                  <a:lnTo>
                    <a:pt x="10696" y="15024"/>
                  </a:lnTo>
                  <a:lnTo>
                    <a:pt x="10709" y="15697"/>
                  </a:lnTo>
                  <a:lnTo>
                    <a:pt x="11038" y="18149"/>
                  </a:lnTo>
                  <a:lnTo>
                    <a:pt x="11863" y="20088"/>
                  </a:lnTo>
                  <a:lnTo>
                    <a:pt x="13251" y="21309"/>
                  </a:lnTo>
                  <a:lnTo>
                    <a:pt x="14688" y="21597"/>
                  </a:lnTo>
                  <a:lnTo>
                    <a:pt x="15166" y="21573"/>
                  </a:lnTo>
                  <a:lnTo>
                    <a:pt x="16612" y="21202"/>
                  </a:lnTo>
                  <a:lnTo>
                    <a:pt x="17984" y="20370"/>
                  </a:lnTo>
                  <a:lnTo>
                    <a:pt x="19145" y="19082"/>
                  </a:lnTo>
                  <a:lnTo>
                    <a:pt x="19975" y="17370"/>
                  </a:lnTo>
                  <a:lnTo>
                    <a:pt x="20272" y="15269"/>
                  </a:lnTo>
                  <a:lnTo>
                    <a:pt x="20259" y="14837"/>
                  </a:lnTo>
                  <a:lnTo>
                    <a:pt x="19845" y="12890"/>
                  </a:lnTo>
                  <a:lnTo>
                    <a:pt x="19042" y="11177"/>
                  </a:lnTo>
                  <a:lnTo>
                    <a:pt x="17256" y="8383"/>
                  </a:lnTo>
                  <a:lnTo>
                    <a:pt x="17013" y="7965"/>
                  </a:lnTo>
                  <a:lnTo>
                    <a:pt x="16178" y="6129"/>
                  </a:lnTo>
                  <a:lnTo>
                    <a:pt x="15953" y="4623"/>
                  </a:lnTo>
                  <a:lnTo>
                    <a:pt x="15953" y="4310"/>
                  </a:lnTo>
                  <a:lnTo>
                    <a:pt x="16690" y="2491"/>
                  </a:lnTo>
                  <a:lnTo>
                    <a:pt x="17271" y="2144"/>
                  </a:lnTo>
                  <a:lnTo>
                    <a:pt x="17493" y="2144"/>
                  </a:lnTo>
                  <a:lnTo>
                    <a:pt x="18786" y="3202"/>
                  </a:lnTo>
                  <a:lnTo>
                    <a:pt x="19012" y="4534"/>
                  </a:lnTo>
                  <a:lnTo>
                    <a:pt x="18994" y="4970"/>
                  </a:lnTo>
                  <a:lnTo>
                    <a:pt x="18990" y="5650"/>
                  </a:lnTo>
                  <a:lnTo>
                    <a:pt x="19075" y="6030"/>
                  </a:lnTo>
                  <a:lnTo>
                    <a:pt x="19412" y="6655"/>
                  </a:lnTo>
                  <a:lnTo>
                    <a:pt x="19687" y="6812"/>
                  </a:lnTo>
                  <a:lnTo>
                    <a:pt x="20288" y="6812"/>
                  </a:lnTo>
                  <a:lnTo>
                    <a:pt x="21397" y="5437"/>
                  </a:lnTo>
                  <a:lnTo>
                    <a:pt x="21590" y="4605"/>
                  </a:lnTo>
                  <a:lnTo>
                    <a:pt x="21590" y="4347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</p:grpSp>
      <p:pic>
        <p:nvPicPr>
          <p:cNvPr id="15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222500" y="8623300"/>
            <a:ext cx="101599" cy="23706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5054600" y="3301999"/>
            <a:ext cx="5000625" cy="39802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3700" b="0" i="1" u="none" strike="noStrike" kern="0" cap="none" spc="-1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HTML5</a:t>
            </a:r>
            <a:r>
              <a:rPr lang="en-US" altLang="zh-CN" sz="3700" b="0" i="1" u="none" strike="noStrike" kern="0" cap="none" spc="-3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3700" b="0" i="1" u="none" strike="noStrike" kern="0" cap="none" spc="-2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3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structure</a:t>
            </a:r>
            <a:endParaRPr lang="en-US" altLang="zh-CN" sz="37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2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700" b="0" i="1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CSS3</a:t>
            </a:r>
            <a:r>
              <a:rPr lang="en-US" altLang="zh-CN" sz="3700" b="0" i="1" u="none" strike="noStrike" kern="0" cap="none" spc="-2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3700" b="0" i="1" u="none" strike="noStrike" kern="0" cap="none" spc="-2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3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design</a:t>
            </a:r>
            <a:r>
              <a:rPr lang="en-US" altLang="zh-CN" sz="3700" b="0" i="1" u="none" strike="noStrike" kern="0" cap="none" spc="-1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4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3700" b="0" i="1" u="none" strike="noStrike" kern="0" cap="none" spc="-1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1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styling </a:t>
            </a:r>
            <a:r>
              <a:rPr lang="en-US" altLang="zh-CN" sz="3700" b="0" i="1" u="none" strike="noStrike" kern="0" cap="none" spc="-2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JavaScript</a:t>
            </a:r>
            <a:r>
              <a:rPr lang="en-US" altLang="zh-CN" sz="3700" b="0" i="1" u="none" strike="noStrike" kern="0" cap="none" spc="-25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3700" b="0" i="1" u="none" strike="noStrike" kern="0" cap="none" spc="-2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3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interactivity</a:t>
            </a:r>
            <a:endParaRPr lang="zh-CN" altLang="en-US" sz="37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15163800" y="8645525"/>
            <a:ext cx="118109" cy="1936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1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0" i="1" u="none" strike="noStrike" kern="0" cap="none" spc="-50" baseline="0">
                <a:solidFill>
                  <a:srgbClr val="2D93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/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1787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曲线"/>
          <p:cNvSpPr>
            <a:spLocks/>
          </p:cNvSpPr>
          <p:nvPr/>
        </p:nvSpPr>
        <p:spPr>
          <a:xfrm rot="0">
            <a:off x="12471589" y="7861419"/>
            <a:ext cx="241300" cy="2413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2D936A"/>
          </a:solidFill>
          <a:ln cmpd="sng" cap="flat">
            <a:noFill/>
            <a:prstDash val="solid"/>
            <a:miter/>
          </a:ln>
        </p:spPr>
      </p:sp>
      <p:pic>
        <p:nvPicPr>
          <p:cNvPr id="15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22500" y="8623300"/>
            <a:ext cx="101599" cy="2413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5" name="曲线"/>
          <p:cNvSpPr>
            <a:spLocks/>
          </p:cNvSpPr>
          <p:nvPr/>
        </p:nvSpPr>
        <p:spPr>
          <a:xfrm rot="0">
            <a:off x="1040878" y="513879"/>
            <a:ext cx="1833880" cy="4781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3855" y="4758"/>
                </a:moveTo>
                <a:lnTo>
                  <a:pt x="3760" y="2947"/>
                </a:lnTo>
                <a:lnTo>
                  <a:pt x="3690" y="2419"/>
                </a:lnTo>
                <a:lnTo>
                  <a:pt x="3648" y="2156"/>
                </a:lnTo>
                <a:lnTo>
                  <a:pt x="3580" y="1797"/>
                </a:lnTo>
                <a:lnTo>
                  <a:pt x="3546" y="1648"/>
                </a:lnTo>
                <a:lnTo>
                  <a:pt x="3513" y="1507"/>
                </a:lnTo>
                <a:lnTo>
                  <a:pt x="3131" y="408"/>
                </a:lnTo>
                <a:lnTo>
                  <a:pt x="2781" y="14"/>
                </a:lnTo>
                <a:lnTo>
                  <a:pt x="2762" y="14"/>
                </a:lnTo>
                <a:lnTo>
                  <a:pt x="2762" y="5040"/>
                </a:lnTo>
                <a:lnTo>
                  <a:pt x="2755" y="5322"/>
                </a:lnTo>
                <a:lnTo>
                  <a:pt x="2742" y="5604"/>
                </a:lnTo>
                <a:lnTo>
                  <a:pt x="2731" y="5882"/>
                </a:lnTo>
                <a:lnTo>
                  <a:pt x="2713" y="6154"/>
                </a:lnTo>
                <a:lnTo>
                  <a:pt x="2688" y="6421"/>
                </a:lnTo>
                <a:lnTo>
                  <a:pt x="2651" y="6843"/>
                </a:lnTo>
                <a:lnTo>
                  <a:pt x="2606" y="7234"/>
                </a:lnTo>
                <a:lnTo>
                  <a:pt x="2287" y="8781"/>
                </a:lnTo>
                <a:lnTo>
                  <a:pt x="1834" y="9902"/>
                </a:lnTo>
                <a:lnTo>
                  <a:pt x="1473" y="10518"/>
                </a:lnTo>
                <a:lnTo>
                  <a:pt x="1473" y="10508"/>
                </a:lnTo>
                <a:lnTo>
                  <a:pt x="1786" y="4929"/>
                </a:lnTo>
                <a:lnTo>
                  <a:pt x="1798" y="4696"/>
                </a:lnTo>
                <a:lnTo>
                  <a:pt x="1799" y="4669"/>
                </a:lnTo>
                <a:lnTo>
                  <a:pt x="1806" y="4463"/>
                </a:lnTo>
                <a:lnTo>
                  <a:pt x="1816" y="3994"/>
                </a:lnTo>
                <a:lnTo>
                  <a:pt x="1817" y="3941"/>
                </a:lnTo>
                <a:lnTo>
                  <a:pt x="1818" y="3797"/>
                </a:lnTo>
                <a:lnTo>
                  <a:pt x="1819" y="3295"/>
                </a:lnTo>
                <a:lnTo>
                  <a:pt x="1812" y="3093"/>
                </a:lnTo>
                <a:lnTo>
                  <a:pt x="1787" y="2726"/>
                </a:lnTo>
                <a:lnTo>
                  <a:pt x="1783" y="2629"/>
                </a:lnTo>
                <a:lnTo>
                  <a:pt x="1786" y="2622"/>
                </a:lnTo>
                <a:lnTo>
                  <a:pt x="1843" y="2548"/>
                </a:lnTo>
                <a:lnTo>
                  <a:pt x="1902" y="2509"/>
                </a:lnTo>
                <a:lnTo>
                  <a:pt x="1963" y="2464"/>
                </a:lnTo>
                <a:lnTo>
                  <a:pt x="2026" y="2442"/>
                </a:lnTo>
                <a:lnTo>
                  <a:pt x="2092" y="2442"/>
                </a:lnTo>
                <a:lnTo>
                  <a:pt x="2572" y="3028"/>
                </a:lnTo>
                <a:lnTo>
                  <a:pt x="2760" y="4696"/>
                </a:lnTo>
                <a:lnTo>
                  <a:pt x="2762" y="5040"/>
                </a:lnTo>
                <a:lnTo>
                  <a:pt x="2762" y="14"/>
                </a:lnTo>
                <a:lnTo>
                  <a:pt x="2748" y="14"/>
                </a:lnTo>
                <a:lnTo>
                  <a:pt x="2678" y="0"/>
                </a:lnTo>
                <a:lnTo>
                  <a:pt x="2570" y="14"/>
                </a:lnTo>
                <a:lnTo>
                  <a:pt x="2547" y="14"/>
                </a:lnTo>
                <a:lnTo>
                  <a:pt x="2394" y="78"/>
                </a:lnTo>
                <a:lnTo>
                  <a:pt x="1839" y="694"/>
                </a:lnTo>
                <a:lnTo>
                  <a:pt x="1663" y="1057"/>
                </a:lnTo>
                <a:lnTo>
                  <a:pt x="1661" y="1044"/>
                </a:lnTo>
                <a:lnTo>
                  <a:pt x="1605" y="794"/>
                </a:lnTo>
                <a:lnTo>
                  <a:pt x="1544" y="569"/>
                </a:lnTo>
                <a:lnTo>
                  <a:pt x="1478" y="371"/>
                </a:lnTo>
                <a:lnTo>
                  <a:pt x="1450" y="305"/>
                </a:lnTo>
                <a:lnTo>
                  <a:pt x="1450" y="10929"/>
                </a:lnTo>
                <a:lnTo>
                  <a:pt x="1414" y="10608"/>
                </a:lnTo>
                <a:lnTo>
                  <a:pt x="1450" y="10929"/>
                </a:lnTo>
                <a:lnTo>
                  <a:pt x="1450" y="305"/>
                </a:lnTo>
                <a:lnTo>
                  <a:pt x="1408" y="208"/>
                </a:lnTo>
                <a:lnTo>
                  <a:pt x="1329" y="92"/>
                </a:lnTo>
                <a:lnTo>
                  <a:pt x="1233" y="14"/>
                </a:lnTo>
                <a:lnTo>
                  <a:pt x="1209" y="14"/>
                </a:lnTo>
                <a:lnTo>
                  <a:pt x="1149" y="0"/>
                </a:lnTo>
                <a:lnTo>
                  <a:pt x="692" y="133"/>
                </a:lnTo>
                <a:lnTo>
                  <a:pt x="245" y="651"/>
                </a:lnTo>
                <a:lnTo>
                  <a:pt x="0" y="1418"/>
                </a:lnTo>
                <a:lnTo>
                  <a:pt x="77" y="1648"/>
                </a:lnTo>
                <a:lnTo>
                  <a:pt x="91" y="1667"/>
                </a:lnTo>
                <a:lnTo>
                  <a:pt x="148" y="1746"/>
                </a:lnTo>
                <a:lnTo>
                  <a:pt x="270" y="1667"/>
                </a:lnTo>
                <a:lnTo>
                  <a:pt x="330" y="1648"/>
                </a:lnTo>
                <a:lnTo>
                  <a:pt x="525" y="1648"/>
                </a:lnTo>
                <a:lnTo>
                  <a:pt x="611" y="1797"/>
                </a:lnTo>
                <a:lnTo>
                  <a:pt x="706" y="3093"/>
                </a:lnTo>
                <a:lnTo>
                  <a:pt x="707" y="3295"/>
                </a:lnTo>
                <a:lnTo>
                  <a:pt x="708" y="3540"/>
                </a:lnTo>
                <a:lnTo>
                  <a:pt x="705" y="3743"/>
                </a:lnTo>
                <a:lnTo>
                  <a:pt x="704" y="3797"/>
                </a:lnTo>
                <a:lnTo>
                  <a:pt x="700" y="3941"/>
                </a:lnTo>
                <a:lnTo>
                  <a:pt x="699" y="3994"/>
                </a:lnTo>
                <a:lnTo>
                  <a:pt x="696" y="4139"/>
                </a:lnTo>
                <a:lnTo>
                  <a:pt x="688" y="4347"/>
                </a:lnTo>
                <a:lnTo>
                  <a:pt x="677" y="4565"/>
                </a:lnTo>
                <a:lnTo>
                  <a:pt x="162" y="18046"/>
                </a:lnTo>
                <a:lnTo>
                  <a:pt x="156" y="18195"/>
                </a:lnTo>
                <a:lnTo>
                  <a:pt x="151" y="18336"/>
                </a:lnTo>
                <a:lnTo>
                  <a:pt x="146" y="18602"/>
                </a:lnTo>
                <a:lnTo>
                  <a:pt x="146" y="18959"/>
                </a:lnTo>
                <a:lnTo>
                  <a:pt x="263" y="20733"/>
                </a:lnTo>
                <a:lnTo>
                  <a:pt x="704" y="21535"/>
                </a:lnTo>
                <a:lnTo>
                  <a:pt x="809" y="21511"/>
                </a:lnTo>
                <a:lnTo>
                  <a:pt x="1378" y="20557"/>
                </a:lnTo>
                <a:lnTo>
                  <a:pt x="1776" y="19516"/>
                </a:lnTo>
                <a:lnTo>
                  <a:pt x="1579" y="19507"/>
                </a:lnTo>
                <a:lnTo>
                  <a:pt x="1431" y="19481"/>
                </a:lnTo>
                <a:lnTo>
                  <a:pt x="1333" y="19437"/>
                </a:lnTo>
                <a:lnTo>
                  <a:pt x="1285" y="19375"/>
                </a:lnTo>
                <a:lnTo>
                  <a:pt x="1255" y="19281"/>
                </a:lnTo>
                <a:lnTo>
                  <a:pt x="1240" y="19142"/>
                </a:lnTo>
                <a:lnTo>
                  <a:pt x="1240" y="18959"/>
                </a:lnTo>
                <a:lnTo>
                  <a:pt x="1213" y="18939"/>
                </a:lnTo>
                <a:lnTo>
                  <a:pt x="1244" y="18939"/>
                </a:lnTo>
                <a:lnTo>
                  <a:pt x="1418" y="11922"/>
                </a:lnTo>
                <a:lnTo>
                  <a:pt x="1419" y="12072"/>
                </a:lnTo>
                <a:lnTo>
                  <a:pt x="1420" y="12263"/>
                </a:lnTo>
                <a:lnTo>
                  <a:pt x="1605" y="12200"/>
                </a:lnTo>
                <a:lnTo>
                  <a:pt x="1797" y="12072"/>
                </a:lnTo>
                <a:lnTo>
                  <a:pt x="2409" y="11299"/>
                </a:lnTo>
                <a:lnTo>
                  <a:pt x="2988" y="10036"/>
                </a:lnTo>
                <a:lnTo>
                  <a:pt x="3473" y="8328"/>
                </a:lnTo>
                <a:lnTo>
                  <a:pt x="3794" y="6235"/>
                </a:lnTo>
                <a:lnTo>
                  <a:pt x="3841" y="5469"/>
                </a:lnTo>
                <a:lnTo>
                  <a:pt x="3855" y="4758"/>
                </a:lnTo>
                <a:lnTo>
                  <a:pt x="3855" y="4758"/>
                </a:lnTo>
              </a:path>
              <a:path w="21600" h="21600">
                <a:moveTo>
                  <a:pt x="8433" y="8321"/>
                </a:moveTo>
                <a:lnTo>
                  <a:pt x="8372" y="6155"/>
                </a:lnTo>
                <a:lnTo>
                  <a:pt x="8189" y="4027"/>
                </a:lnTo>
                <a:lnTo>
                  <a:pt x="7881" y="2173"/>
                </a:lnTo>
                <a:lnTo>
                  <a:pt x="7450" y="772"/>
                </a:lnTo>
                <a:lnTo>
                  <a:pt x="7239" y="381"/>
                </a:lnTo>
                <a:lnTo>
                  <a:pt x="7239" y="7603"/>
                </a:lnTo>
                <a:lnTo>
                  <a:pt x="7239" y="8408"/>
                </a:lnTo>
                <a:lnTo>
                  <a:pt x="7186" y="10651"/>
                </a:lnTo>
                <a:lnTo>
                  <a:pt x="7159" y="11313"/>
                </a:lnTo>
                <a:lnTo>
                  <a:pt x="7130" y="11916"/>
                </a:lnTo>
                <a:lnTo>
                  <a:pt x="7006" y="13871"/>
                </a:lnTo>
                <a:lnTo>
                  <a:pt x="6834" y="15767"/>
                </a:lnTo>
                <a:lnTo>
                  <a:pt x="6612" y="17400"/>
                </a:lnTo>
                <a:lnTo>
                  <a:pt x="6244" y="18944"/>
                </a:lnTo>
                <a:lnTo>
                  <a:pt x="5795" y="19516"/>
                </a:lnTo>
                <a:lnTo>
                  <a:pt x="5759" y="19516"/>
                </a:lnTo>
                <a:lnTo>
                  <a:pt x="5363" y="18617"/>
                </a:lnTo>
                <a:lnTo>
                  <a:pt x="5244" y="17448"/>
                </a:lnTo>
                <a:lnTo>
                  <a:pt x="5214" y="17014"/>
                </a:lnTo>
                <a:lnTo>
                  <a:pt x="5137" y="15102"/>
                </a:lnTo>
                <a:lnTo>
                  <a:pt x="5121" y="14035"/>
                </a:lnTo>
                <a:lnTo>
                  <a:pt x="5122" y="13071"/>
                </a:lnTo>
                <a:lnTo>
                  <a:pt x="5129" y="12495"/>
                </a:lnTo>
                <a:lnTo>
                  <a:pt x="5130" y="12449"/>
                </a:lnTo>
                <a:lnTo>
                  <a:pt x="5141" y="11909"/>
                </a:lnTo>
                <a:lnTo>
                  <a:pt x="5158" y="11313"/>
                </a:lnTo>
                <a:lnTo>
                  <a:pt x="5159" y="11277"/>
                </a:lnTo>
                <a:lnTo>
                  <a:pt x="5180" y="10709"/>
                </a:lnTo>
                <a:lnTo>
                  <a:pt x="5275" y="8904"/>
                </a:lnTo>
                <a:lnTo>
                  <a:pt x="5414" y="7171"/>
                </a:lnTo>
                <a:lnTo>
                  <a:pt x="5600" y="5524"/>
                </a:lnTo>
                <a:lnTo>
                  <a:pt x="5850" y="3921"/>
                </a:lnTo>
                <a:lnTo>
                  <a:pt x="6177" y="2643"/>
                </a:lnTo>
                <a:lnTo>
                  <a:pt x="6338" y="2336"/>
                </a:lnTo>
                <a:lnTo>
                  <a:pt x="6420" y="2204"/>
                </a:lnTo>
                <a:lnTo>
                  <a:pt x="6509" y="2138"/>
                </a:lnTo>
                <a:lnTo>
                  <a:pt x="6678" y="2138"/>
                </a:lnTo>
                <a:lnTo>
                  <a:pt x="6740" y="2173"/>
                </a:lnTo>
                <a:lnTo>
                  <a:pt x="6765" y="2204"/>
                </a:lnTo>
                <a:lnTo>
                  <a:pt x="6799" y="2249"/>
                </a:lnTo>
                <a:lnTo>
                  <a:pt x="6857" y="2318"/>
                </a:lnTo>
                <a:lnTo>
                  <a:pt x="6909" y="2447"/>
                </a:lnTo>
                <a:lnTo>
                  <a:pt x="6954" y="2635"/>
                </a:lnTo>
                <a:lnTo>
                  <a:pt x="7002" y="2828"/>
                </a:lnTo>
                <a:lnTo>
                  <a:pt x="7156" y="4711"/>
                </a:lnTo>
                <a:lnTo>
                  <a:pt x="7225" y="6725"/>
                </a:lnTo>
                <a:lnTo>
                  <a:pt x="7233" y="7171"/>
                </a:lnTo>
                <a:lnTo>
                  <a:pt x="7237" y="7427"/>
                </a:lnTo>
                <a:lnTo>
                  <a:pt x="7239" y="7603"/>
                </a:lnTo>
                <a:lnTo>
                  <a:pt x="7239" y="381"/>
                </a:lnTo>
                <a:lnTo>
                  <a:pt x="7096" y="193"/>
                </a:lnTo>
                <a:lnTo>
                  <a:pt x="6900" y="48"/>
                </a:lnTo>
                <a:lnTo>
                  <a:pt x="6691" y="0"/>
                </a:lnTo>
                <a:lnTo>
                  <a:pt x="6365" y="67"/>
                </a:lnTo>
                <a:lnTo>
                  <a:pt x="5774" y="609"/>
                </a:lnTo>
                <a:lnTo>
                  <a:pt x="5263" y="1667"/>
                </a:lnTo>
                <a:lnTo>
                  <a:pt x="4835" y="3089"/>
                </a:lnTo>
                <a:lnTo>
                  <a:pt x="4488" y="4833"/>
                </a:lnTo>
                <a:lnTo>
                  <a:pt x="4226" y="6826"/>
                </a:lnTo>
                <a:lnTo>
                  <a:pt x="4049" y="9032"/>
                </a:lnTo>
                <a:lnTo>
                  <a:pt x="3962" y="11277"/>
                </a:lnTo>
                <a:lnTo>
                  <a:pt x="3950" y="12449"/>
                </a:lnTo>
                <a:lnTo>
                  <a:pt x="3951" y="12568"/>
                </a:lnTo>
                <a:lnTo>
                  <a:pt x="4006" y="14829"/>
                </a:lnTo>
                <a:lnTo>
                  <a:pt x="4179" y="17153"/>
                </a:lnTo>
                <a:lnTo>
                  <a:pt x="4483" y="19172"/>
                </a:lnTo>
                <a:lnTo>
                  <a:pt x="4926" y="20711"/>
                </a:lnTo>
                <a:lnTo>
                  <a:pt x="5521" y="21511"/>
                </a:lnTo>
                <a:lnTo>
                  <a:pt x="5756" y="21564"/>
                </a:lnTo>
                <a:lnTo>
                  <a:pt x="5921" y="21543"/>
                </a:lnTo>
                <a:lnTo>
                  <a:pt x="6385" y="21216"/>
                </a:lnTo>
                <a:lnTo>
                  <a:pt x="6800" y="20531"/>
                </a:lnTo>
                <a:lnTo>
                  <a:pt x="7181" y="19516"/>
                </a:lnTo>
                <a:lnTo>
                  <a:pt x="7281" y="19184"/>
                </a:lnTo>
                <a:lnTo>
                  <a:pt x="7596" y="17909"/>
                </a:lnTo>
                <a:lnTo>
                  <a:pt x="7924" y="16190"/>
                </a:lnTo>
                <a:lnTo>
                  <a:pt x="8156" y="14256"/>
                </a:lnTo>
                <a:lnTo>
                  <a:pt x="8225" y="13222"/>
                </a:lnTo>
                <a:lnTo>
                  <a:pt x="8272" y="12449"/>
                </a:lnTo>
                <a:lnTo>
                  <a:pt x="8386" y="10429"/>
                </a:lnTo>
                <a:lnTo>
                  <a:pt x="8429" y="8904"/>
                </a:lnTo>
                <a:lnTo>
                  <a:pt x="8432" y="8680"/>
                </a:lnTo>
                <a:lnTo>
                  <a:pt x="8433" y="8321"/>
                </a:lnTo>
                <a:lnTo>
                  <a:pt x="8433" y="8321"/>
                </a:lnTo>
              </a:path>
              <a:path w="21600" h="21600">
                <a:moveTo>
                  <a:pt x="12635" y="2026"/>
                </a:moveTo>
                <a:lnTo>
                  <a:pt x="12474" y="1076"/>
                </a:lnTo>
                <a:lnTo>
                  <a:pt x="12469" y="1055"/>
                </a:lnTo>
                <a:lnTo>
                  <a:pt x="12419" y="838"/>
                </a:lnTo>
                <a:lnTo>
                  <a:pt x="12353" y="651"/>
                </a:lnTo>
                <a:lnTo>
                  <a:pt x="12277" y="512"/>
                </a:lnTo>
                <a:lnTo>
                  <a:pt x="12201" y="368"/>
                </a:lnTo>
                <a:lnTo>
                  <a:pt x="11713" y="9"/>
                </a:lnTo>
                <a:lnTo>
                  <a:pt x="11637" y="0"/>
                </a:lnTo>
                <a:lnTo>
                  <a:pt x="11490" y="0"/>
                </a:lnTo>
                <a:lnTo>
                  <a:pt x="11418" y="27"/>
                </a:lnTo>
                <a:lnTo>
                  <a:pt x="11351" y="81"/>
                </a:lnTo>
                <a:lnTo>
                  <a:pt x="11286" y="131"/>
                </a:lnTo>
                <a:lnTo>
                  <a:pt x="11221" y="175"/>
                </a:lnTo>
                <a:lnTo>
                  <a:pt x="11158" y="215"/>
                </a:lnTo>
                <a:lnTo>
                  <a:pt x="11088" y="265"/>
                </a:lnTo>
                <a:lnTo>
                  <a:pt x="11021" y="329"/>
                </a:lnTo>
                <a:lnTo>
                  <a:pt x="10892" y="487"/>
                </a:lnTo>
                <a:lnTo>
                  <a:pt x="10829" y="559"/>
                </a:lnTo>
                <a:lnTo>
                  <a:pt x="10262" y="964"/>
                </a:lnTo>
                <a:lnTo>
                  <a:pt x="9871" y="1055"/>
                </a:lnTo>
                <a:lnTo>
                  <a:pt x="9572" y="1055"/>
                </a:lnTo>
                <a:lnTo>
                  <a:pt x="9426" y="1036"/>
                </a:lnTo>
                <a:lnTo>
                  <a:pt x="9349" y="997"/>
                </a:lnTo>
                <a:lnTo>
                  <a:pt x="9275" y="928"/>
                </a:lnTo>
                <a:lnTo>
                  <a:pt x="9244" y="888"/>
                </a:lnTo>
                <a:lnTo>
                  <a:pt x="9212" y="853"/>
                </a:lnTo>
                <a:lnTo>
                  <a:pt x="9180" y="823"/>
                </a:lnTo>
                <a:lnTo>
                  <a:pt x="9149" y="789"/>
                </a:lnTo>
                <a:lnTo>
                  <a:pt x="9119" y="754"/>
                </a:lnTo>
                <a:lnTo>
                  <a:pt x="9091" y="719"/>
                </a:lnTo>
                <a:lnTo>
                  <a:pt x="9052" y="675"/>
                </a:lnTo>
                <a:lnTo>
                  <a:pt x="9014" y="640"/>
                </a:lnTo>
                <a:lnTo>
                  <a:pt x="8939" y="591"/>
                </a:lnTo>
                <a:lnTo>
                  <a:pt x="8904" y="578"/>
                </a:lnTo>
                <a:lnTo>
                  <a:pt x="8777" y="578"/>
                </a:lnTo>
                <a:lnTo>
                  <a:pt x="8587" y="1774"/>
                </a:lnTo>
                <a:lnTo>
                  <a:pt x="8587" y="2026"/>
                </a:lnTo>
                <a:lnTo>
                  <a:pt x="8879" y="3557"/>
                </a:lnTo>
                <a:lnTo>
                  <a:pt x="9180" y="3778"/>
                </a:lnTo>
                <a:lnTo>
                  <a:pt x="9302" y="3764"/>
                </a:lnTo>
                <a:lnTo>
                  <a:pt x="9873" y="3310"/>
                </a:lnTo>
                <a:lnTo>
                  <a:pt x="9944" y="3226"/>
                </a:lnTo>
                <a:lnTo>
                  <a:pt x="10020" y="3152"/>
                </a:lnTo>
                <a:lnTo>
                  <a:pt x="10050" y="3128"/>
                </a:lnTo>
                <a:lnTo>
                  <a:pt x="10049" y="3152"/>
                </a:lnTo>
                <a:lnTo>
                  <a:pt x="9391" y="18083"/>
                </a:lnTo>
                <a:lnTo>
                  <a:pt x="9384" y="18251"/>
                </a:lnTo>
                <a:lnTo>
                  <a:pt x="9380" y="18407"/>
                </a:lnTo>
                <a:lnTo>
                  <a:pt x="9375" y="18694"/>
                </a:lnTo>
                <a:lnTo>
                  <a:pt x="9375" y="19098"/>
                </a:lnTo>
                <a:lnTo>
                  <a:pt x="9493" y="20800"/>
                </a:lnTo>
                <a:lnTo>
                  <a:pt x="9933" y="21564"/>
                </a:lnTo>
                <a:lnTo>
                  <a:pt x="10037" y="21541"/>
                </a:lnTo>
                <a:lnTo>
                  <a:pt x="10602" y="20585"/>
                </a:lnTo>
                <a:lnTo>
                  <a:pt x="10988" y="19553"/>
                </a:lnTo>
                <a:lnTo>
                  <a:pt x="10792" y="19542"/>
                </a:lnTo>
                <a:lnTo>
                  <a:pt x="10639" y="19508"/>
                </a:lnTo>
                <a:lnTo>
                  <a:pt x="10645" y="19508"/>
                </a:lnTo>
                <a:lnTo>
                  <a:pt x="10554" y="19457"/>
                </a:lnTo>
                <a:lnTo>
                  <a:pt x="10511" y="19382"/>
                </a:lnTo>
                <a:lnTo>
                  <a:pt x="10489" y="19268"/>
                </a:lnTo>
                <a:lnTo>
                  <a:pt x="10478" y="19098"/>
                </a:lnTo>
                <a:lnTo>
                  <a:pt x="10478" y="18870"/>
                </a:lnTo>
                <a:lnTo>
                  <a:pt x="10993" y="2769"/>
                </a:lnTo>
                <a:lnTo>
                  <a:pt x="10994" y="2746"/>
                </a:lnTo>
                <a:lnTo>
                  <a:pt x="11020" y="1922"/>
                </a:lnTo>
                <a:lnTo>
                  <a:pt x="11020" y="2256"/>
                </a:lnTo>
                <a:lnTo>
                  <a:pt x="11053" y="2256"/>
                </a:lnTo>
                <a:lnTo>
                  <a:pt x="11084" y="2246"/>
                </a:lnTo>
                <a:lnTo>
                  <a:pt x="11148" y="2207"/>
                </a:lnTo>
                <a:lnTo>
                  <a:pt x="11174" y="2197"/>
                </a:lnTo>
                <a:lnTo>
                  <a:pt x="11260" y="2197"/>
                </a:lnTo>
                <a:lnTo>
                  <a:pt x="11313" y="2224"/>
                </a:lnTo>
                <a:lnTo>
                  <a:pt x="11351" y="2279"/>
                </a:lnTo>
                <a:lnTo>
                  <a:pt x="11391" y="2333"/>
                </a:lnTo>
                <a:lnTo>
                  <a:pt x="11427" y="2412"/>
                </a:lnTo>
                <a:lnTo>
                  <a:pt x="11458" y="2516"/>
                </a:lnTo>
                <a:lnTo>
                  <a:pt x="11489" y="2615"/>
                </a:lnTo>
                <a:lnTo>
                  <a:pt x="11520" y="2746"/>
                </a:lnTo>
                <a:lnTo>
                  <a:pt x="11553" y="2909"/>
                </a:lnTo>
                <a:lnTo>
                  <a:pt x="11585" y="3068"/>
                </a:lnTo>
                <a:lnTo>
                  <a:pt x="11622" y="3261"/>
                </a:lnTo>
                <a:lnTo>
                  <a:pt x="11665" y="3489"/>
                </a:lnTo>
                <a:lnTo>
                  <a:pt x="11711" y="3702"/>
                </a:lnTo>
                <a:lnTo>
                  <a:pt x="11787" y="3808"/>
                </a:lnTo>
                <a:lnTo>
                  <a:pt x="11937" y="3808"/>
                </a:lnTo>
                <a:lnTo>
                  <a:pt x="12002" y="3778"/>
                </a:lnTo>
                <a:lnTo>
                  <a:pt x="12000" y="3778"/>
                </a:lnTo>
                <a:lnTo>
                  <a:pt x="12146" y="3672"/>
                </a:lnTo>
                <a:lnTo>
                  <a:pt x="12598" y="2840"/>
                </a:lnTo>
                <a:lnTo>
                  <a:pt x="12635" y="2575"/>
                </a:lnTo>
                <a:lnTo>
                  <a:pt x="12635" y="2197"/>
                </a:lnTo>
                <a:lnTo>
                  <a:pt x="12635" y="2026"/>
                </a:lnTo>
                <a:lnTo>
                  <a:pt x="12635" y="2026"/>
                </a:lnTo>
              </a:path>
              <a:path w="21600" h="21600">
                <a:moveTo>
                  <a:pt x="17028" y="3322"/>
                </a:moveTo>
                <a:lnTo>
                  <a:pt x="17021" y="2897"/>
                </a:lnTo>
                <a:lnTo>
                  <a:pt x="16998" y="2497"/>
                </a:lnTo>
                <a:lnTo>
                  <a:pt x="16982" y="2345"/>
                </a:lnTo>
                <a:lnTo>
                  <a:pt x="16960" y="2133"/>
                </a:lnTo>
                <a:lnTo>
                  <a:pt x="16911" y="1833"/>
                </a:lnTo>
                <a:lnTo>
                  <a:pt x="16904" y="1793"/>
                </a:lnTo>
                <a:lnTo>
                  <a:pt x="16900" y="1774"/>
                </a:lnTo>
                <a:lnTo>
                  <a:pt x="16877" y="1663"/>
                </a:lnTo>
                <a:lnTo>
                  <a:pt x="16524" y="597"/>
                </a:lnTo>
                <a:lnTo>
                  <a:pt x="16125" y="142"/>
                </a:lnTo>
                <a:lnTo>
                  <a:pt x="16121" y="142"/>
                </a:lnTo>
                <a:lnTo>
                  <a:pt x="16039" y="100"/>
                </a:lnTo>
                <a:lnTo>
                  <a:pt x="15943" y="69"/>
                </a:lnTo>
                <a:lnTo>
                  <a:pt x="15849" y="59"/>
                </a:lnTo>
                <a:lnTo>
                  <a:pt x="15749" y="75"/>
                </a:lnTo>
                <a:lnTo>
                  <a:pt x="15725" y="75"/>
                </a:lnTo>
                <a:lnTo>
                  <a:pt x="15583" y="142"/>
                </a:lnTo>
                <a:lnTo>
                  <a:pt x="15579" y="142"/>
                </a:lnTo>
                <a:lnTo>
                  <a:pt x="15428" y="259"/>
                </a:lnTo>
                <a:lnTo>
                  <a:pt x="15000" y="823"/>
                </a:lnTo>
                <a:lnTo>
                  <a:pt x="14859" y="1108"/>
                </a:lnTo>
                <a:lnTo>
                  <a:pt x="14820" y="844"/>
                </a:lnTo>
                <a:lnTo>
                  <a:pt x="14758" y="588"/>
                </a:lnTo>
                <a:lnTo>
                  <a:pt x="14682" y="393"/>
                </a:lnTo>
                <a:lnTo>
                  <a:pt x="14624" y="294"/>
                </a:lnTo>
                <a:lnTo>
                  <a:pt x="14624" y="10838"/>
                </a:lnTo>
                <a:lnTo>
                  <a:pt x="14624" y="10856"/>
                </a:lnTo>
                <a:lnTo>
                  <a:pt x="14621" y="10969"/>
                </a:lnTo>
                <a:lnTo>
                  <a:pt x="14623" y="10856"/>
                </a:lnTo>
                <a:lnTo>
                  <a:pt x="14595" y="11172"/>
                </a:lnTo>
                <a:lnTo>
                  <a:pt x="14624" y="10838"/>
                </a:lnTo>
                <a:lnTo>
                  <a:pt x="14624" y="294"/>
                </a:lnTo>
                <a:lnTo>
                  <a:pt x="14597" y="247"/>
                </a:lnTo>
                <a:lnTo>
                  <a:pt x="14507" y="142"/>
                </a:lnTo>
                <a:lnTo>
                  <a:pt x="14405" y="75"/>
                </a:lnTo>
                <a:lnTo>
                  <a:pt x="14390" y="75"/>
                </a:lnTo>
                <a:lnTo>
                  <a:pt x="14313" y="59"/>
                </a:lnTo>
                <a:lnTo>
                  <a:pt x="13846" y="205"/>
                </a:lnTo>
                <a:lnTo>
                  <a:pt x="13394" y="742"/>
                </a:lnTo>
                <a:lnTo>
                  <a:pt x="13148" y="1503"/>
                </a:lnTo>
                <a:lnTo>
                  <a:pt x="13146" y="1503"/>
                </a:lnTo>
                <a:lnTo>
                  <a:pt x="13218" y="1759"/>
                </a:lnTo>
                <a:lnTo>
                  <a:pt x="13282" y="1868"/>
                </a:lnTo>
                <a:lnTo>
                  <a:pt x="13339" y="1833"/>
                </a:lnTo>
                <a:lnTo>
                  <a:pt x="13397" y="1793"/>
                </a:lnTo>
                <a:lnTo>
                  <a:pt x="13452" y="1774"/>
                </a:lnTo>
                <a:lnTo>
                  <a:pt x="13504" y="1774"/>
                </a:lnTo>
                <a:lnTo>
                  <a:pt x="13593" y="1793"/>
                </a:lnTo>
                <a:lnTo>
                  <a:pt x="13609" y="1793"/>
                </a:lnTo>
                <a:lnTo>
                  <a:pt x="13699" y="1868"/>
                </a:lnTo>
                <a:lnTo>
                  <a:pt x="13702" y="1868"/>
                </a:lnTo>
                <a:lnTo>
                  <a:pt x="13770" y="1995"/>
                </a:lnTo>
                <a:lnTo>
                  <a:pt x="13813" y="2167"/>
                </a:lnTo>
                <a:lnTo>
                  <a:pt x="13842" y="2394"/>
                </a:lnTo>
                <a:lnTo>
                  <a:pt x="13863" y="2688"/>
                </a:lnTo>
                <a:lnTo>
                  <a:pt x="13864" y="2731"/>
                </a:lnTo>
                <a:lnTo>
                  <a:pt x="13865" y="2761"/>
                </a:lnTo>
                <a:lnTo>
                  <a:pt x="13866" y="2776"/>
                </a:lnTo>
                <a:lnTo>
                  <a:pt x="13875" y="3051"/>
                </a:lnTo>
                <a:lnTo>
                  <a:pt x="13876" y="3162"/>
                </a:lnTo>
                <a:lnTo>
                  <a:pt x="13877" y="3322"/>
                </a:lnTo>
                <a:lnTo>
                  <a:pt x="13878" y="3659"/>
                </a:lnTo>
                <a:lnTo>
                  <a:pt x="13875" y="3749"/>
                </a:lnTo>
                <a:lnTo>
                  <a:pt x="13874" y="3832"/>
                </a:lnTo>
                <a:lnTo>
                  <a:pt x="13871" y="3919"/>
                </a:lnTo>
                <a:lnTo>
                  <a:pt x="13870" y="3929"/>
                </a:lnTo>
                <a:lnTo>
                  <a:pt x="13866" y="4008"/>
                </a:lnTo>
                <a:lnTo>
                  <a:pt x="13860" y="4122"/>
                </a:lnTo>
                <a:lnTo>
                  <a:pt x="13852" y="4327"/>
                </a:lnTo>
                <a:lnTo>
                  <a:pt x="13849" y="4426"/>
                </a:lnTo>
                <a:lnTo>
                  <a:pt x="13848" y="4451"/>
                </a:lnTo>
                <a:lnTo>
                  <a:pt x="13845" y="4525"/>
                </a:lnTo>
                <a:lnTo>
                  <a:pt x="13840" y="4624"/>
                </a:lnTo>
                <a:lnTo>
                  <a:pt x="13326" y="18105"/>
                </a:lnTo>
                <a:lnTo>
                  <a:pt x="13319" y="18234"/>
                </a:lnTo>
                <a:lnTo>
                  <a:pt x="13315" y="18368"/>
                </a:lnTo>
                <a:lnTo>
                  <a:pt x="13309" y="18640"/>
                </a:lnTo>
                <a:lnTo>
                  <a:pt x="13310" y="19018"/>
                </a:lnTo>
                <a:lnTo>
                  <a:pt x="13436" y="20763"/>
                </a:lnTo>
                <a:lnTo>
                  <a:pt x="13883" y="21594"/>
                </a:lnTo>
                <a:lnTo>
                  <a:pt x="13991" y="21571"/>
                </a:lnTo>
                <a:lnTo>
                  <a:pt x="14543" y="20633"/>
                </a:lnTo>
                <a:lnTo>
                  <a:pt x="14911" y="19582"/>
                </a:lnTo>
                <a:lnTo>
                  <a:pt x="14725" y="19574"/>
                </a:lnTo>
                <a:lnTo>
                  <a:pt x="14586" y="19549"/>
                </a:lnTo>
                <a:lnTo>
                  <a:pt x="14494" y="19507"/>
                </a:lnTo>
                <a:lnTo>
                  <a:pt x="14448" y="19449"/>
                </a:lnTo>
                <a:lnTo>
                  <a:pt x="14418" y="19360"/>
                </a:lnTo>
                <a:lnTo>
                  <a:pt x="14404" y="19216"/>
                </a:lnTo>
                <a:lnTo>
                  <a:pt x="14404" y="19018"/>
                </a:lnTo>
                <a:lnTo>
                  <a:pt x="14377" y="18999"/>
                </a:lnTo>
                <a:lnTo>
                  <a:pt x="14408" y="18999"/>
                </a:lnTo>
                <a:lnTo>
                  <a:pt x="14615" y="11196"/>
                </a:lnTo>
                <a:lnTo>
                  <a:pt x="14688" y="11285"/>
                </a:lnTo>
                <a:lnTo>
                  <a:pt x="14777" y="11350"/>
                </a:lnTo>
                <a:lnTo>
                  <a:pt x="14764" y="11350"/>
                </a:lnTo>
                <a:lnTo>
                  <a:pt x="14882" y="11380"/>
                </a:lnTo>
                <a:lnTo>
                  <a:pt x="14980" y="11400"/>
                </a:lnTo>
                <a:lnTo>
                  <a:pt x="15075" y="11409"/>
                </a:lnTo>
                <a:lnTo>
                  <a:pt x="15215" y="11409"/>
                </a:lnTo>
                <a:lnTo>
                  <a:pt x="15711" y="11215"/>
                </a:lnTo>
                <a:lnTo>
                  <a:pt x="16200" y="10727"/>
                </a:lnTo>
                <a:lnTo>
                  <a:pt x="16393" y="9836"/>
                </a:lnTo>
                <a:lnTo>
                  <a:pt x="16393" y="9798"/>
                </a:lnTo>
                <a:lnTo>
                  <a:pt x="16393" y="9568"/>
                </a:lnTo>
                <a:lnTo>
                  <a:pt x="16366" y="9336"/>
                </a:lnTo>
                <a:lnTo>
                  <a:pt x="16310" y="9138"/>
                </a:lnTo>
                <a:lnTo>
                  <a:pt x="16255" y="8935"/>
                </a:lnTo>
                <a:lnTo>
                  <a:pt x="15804" y="8210"/>
                </a:lnTo>
                <a:lnTo>
                  <a:pt x="15706" y="8210"/>
                </a:lnTo>
                <a:lnTo>
                  <a:pt x="15648" y="8272"/>
                </a:lnTo>
                <a:lnTo>
                  <a:pt x="15582" y="8396"/>
                </a:lnTo>
                <a:lnTo>
                  <a:pt x="15549" y="8445"/>
                </a:lnTo>
                <a:lnTo>
                  <a:pt x="15520" y="8504"/>
                </a:lnTo>
                <a:lnTo>
                  <a:pt x="15497" y="8574"/>
                </a:lnTo>
                <a:lnTo>
                  <a:pt x="15474" y="8638"/>
                </a:lnTo>
                <a:lnTo>
                  <a:pt x="15455" y="8683"/>
                </a:lnTo>
                <a:lnTo>
                  <a:pt x="15441" y="8707"/>
                </a:lnTo>
                <a:lnTo>
                  <a:pt x="15383" y="8826"/>
                </a:lnTo>
                <a:lnTo>
                  <a:pt x="15324" y="8922"/>
                </a:lnTo>
                <a:lnTo>
                  <a:pt x="15207" y="9071"/>
                </a:lnTo>
                <a:lnTo>
                  <a:pt x="15144" y="9138"/>
                </a:lnTo>
                <a:lnTo>
                  <a:pt x="15075" y="9197"/>
                </a:lnTo>
                <a:lnTo>
                  <a:pt x="15011" y="9267"/>
                </a:lnTo>
                <a:lnTo>
                  <a:pt x="14941" y="9301"/>
                </a:lnTo>
                <a:lnTo>
                  <a:pt x="14791" y="9301"/>
                </a:lnTo>
                <a:lnTo>
                  <a:pt x="14713" y="9348"/>
                </a:lnTo>
                <a:lnTo>
                  <a:pt x="14680" y="9385"/>
                </a:lnTo>
                <a:lnTo>
                  <a:pt x="14949" y="4921"/>
                </a:lnTo>
                <a:lnTo>
                  <a:pt x="14950" y="4894"/>
                </a:lnTo>
                <a:lnTo>
                  <a:pt x="14960" y="4586"/>
                </a:lnTo>
                <a:lnTo>
                  <a:pt x="14962" y="4525"/>
                </a:lnTo>
                <a:lnTo>
                  <a:pt x="14968" y="4255"/>
                </a:lnTo>
                <a:lnTo>
                  <a:pt x="14969" y="4186"/>
                </a:lnTo>
                <a:lnTo>
                  <a:pt x="14970" y="4122"/>
                </a:lnTo>
                <a:lnTo>
                  <a:pt x="14972" y="4008"/>
                </a:lnTo>
                <a:lnTo>
                  <a:pt x="14973" y="3322"/>
                </a:lnTo>
                <a:lnTo>
                  <a:pt x="14969" y="3162"/>
                </a:lnTo>
                <a:lnTo>
                  <a:pt x="14949" y="2776"/>
                </a:lnTo>
                <a:lnTo>
                  <a:pt x="14947" y="2731"/>
                </a:lnTo>
                <a:lnTo>
                  <a:pt x="14946" y="2688"/>
                </a:lnTo>
                <a:lnTo>
                  <a:pt x="14945" y="2648"/>
                </a:lnTo>
                <a:lnTo>
                  <a:pt x="14997" y="2562"/>
                </a:lnTo>
                <a:lnTo>
                  <a:pt x="15104" y="2442"/>
                </a:lnTo>
                <a:lnTo>
                  <a:pt x="15138" y="2419"/>
                </a:lnTo>
                <a:lnTo>
                  <a:pt x="15216" y="2369"/>
                </a:lnTo>
                <a:lnTo>
                  <a:pt x="15335" y="2345"/>
                </a:lnTo>
                <a:lnTo>
                  <a:pt x="15447" y="2369"/>
                </a:lnTo>
                <a:lnTo>
                  <a:pt x="15453" y="2369"/>
                </a:lnTo>
                <a:lnTo>
                  <a:pt x="15848" y="3322"/>
                </a:lnTo>
                <a:lnTo>
                  <a:pt x="15848" y="3333"/>
                </a:lnTo>
                <a:lnTo>
                  <a:pt x="15875" y="3716"/>
                </a:lnTo>
                <a:lnTo>
                  <a:pt x="15876" y="3749"/>
                </a:lnTo>
                <a:lnTo>
                  <a:pt x="15883" y="4122"/>
                </a:lnTo>
                <a:lnTo>
                  <a:pt x="15884" y="4327"/>
                </a:lnTo>
                <a:lnTo>
                  <a:pt x="15880" y="4451"/>
                </a:lnTo>
                <a:lnTo>
                  <a:pt x="15865" y="4738"/>
                </a:lnTo>
                <a:lnTo>
                  <a:pt x="15861" y="4894"/>
                </a:lnTo>
                <a:lnTo>
                  <a:pt x="15861" y="5562"/>
                </a:lnTo>
                <a:lnTo>
                  <a:pt x="15925" y="5809"/>
                </a:lnTo>
                <a:lnTo>
                  <a:pt x="16131" y="5809"/>
                </a:lnTo>
                <a:lnTo>
                  <a:pt x="16208" y="5801"/>
                </a:lnTo>
                <a:lnTo>
                  <a:pt x="16674" y="5471"/>
                </a:lnTo>
                <a:lnTo>
                  <a:pt x="17002" y="4122"/>
                </a:lnTo>
                <a:lnTo>
                  <a:pt x="17024" y="3608"/>
                </a:lnTo>
                <a:lnTo>
                  <a:pt x="17028" y="3375"/>
                </a:lnTo>
                <a:lnTo>
                  <a:pt x="17028" y="3322"/>
                </a:lnTo>
                <a:lnTo>
                  <a:pt x="17028" y="3322"/>
                </a:lnTo>
              </a:path>
              <a:path w="21600" h="21600">
                <a:moveTo>
                  <a:pt x="21597" y="8321"/>
                </a:moveTo>
                <a:lnTo>
                  <a:pt x="21535" y="6155"/>
                </a:lnTo>
                <a:lnTo>
                  <a:pt x="21352" y="4027"/>
                </a:lnTo>
                <a:lnTo>
                  <a:pt x="21045" y="2173"/>
                </a:lnTo>
                <a:lnTo>
                  <a:pt x="20613" y="772"/>
                </a:lnTo>
                <a:lnTo>
                  <a:pt x="20402" y="381"/>
                </a:lnTo>
                <a:lnTo>
                  <a:pt x="20402" y="7603"/>
                </a:lnTo>
                <a:lnTo>
                  <a:pt x="20402" y="8408"/>
                </a:lnTo>
                <a:lnTo>
                  <a:pt x="20349" y="10651"/>
                </a:lnTo>
                <a:lnTo>
                  <a:pt x="20322" y="11313"/>
                </a:lnTo>
                <a:lnTo>
                  <a:pt x="20293" y="11916"/>
                </a:lnTo>
                <a:lnTo>
                  <a:pt x="20169" y="13871"/>
                </a:lnTo>
                <a:lnTo>
                  <a:pt x="19998" y="15767"/>
                </a:lnTo>
                <a:lnTo>
                  <a:pt x="19775" y="17400"/>
                </a:lnTo>
                <a:lnTo>
                  <a:pt x="19407" y="18944"/>
                </a:lnTo>
                <a:lnTo>
                  <a:pt x="18958" y="19516"/>
                </a:lnTo>
                <a:lnTo>
                  <a:pt x="18922" y="19516"/>
                </a:lnTo>
                <a:lnTo>
                  <a:pt x="18527" y="18617"/>
                </a:lnTo>
                <a:lnTo>
                  <a:pt x="18407" y="17448"/>
                </a:lnTo>
                <a:lnTo>
                  <a:pt x="18378" y="17014"/>
                </a:lnTo>
                <a:lnTo>
                  <a:pt x="18300" y="15102"/>
                </a:lnTo>
                <a:lnTo>
                  <a:pt x="18285" y="14035"/>
                </a:lnTo>
                <a:lnTo>
                  <a:pt x="18285" y="13071"/>
                </a:lnTo>
                <a:lnTo>
                  <a:pt x="18292" y="12495"/>
                </a:lnTo>
                <a:lnTo>
                  <a:pt x="18294" y="12449"/>
                </a:lnTo>
                <a:lnTo>
                  <a:pt x="18305" y="11909"/>
                </a:lnTo>
                <a:lnTo>
                  <a:pt x="18322" y="11313"/>
                </a:lnTo>
                <a:lnTo>
                  <a:pt x="18323" y="11277"/>
                </a:lnTo>
                <a:lnTo>
                  <a:pt x="18343" y="10709"/>
                </a:lnTo>
                <a:lnTo>
                  <a:pt x="18438" y="8904"/>
                </a:lnTo>
                <a:lnTo>
                  <a:pt x="18578" y="7171"/>
                </a:lnTo>
                <a:lnTo>
                  <a:pt x="18764" y="5524"/>
                </a:lnTo>
                <a:lnTo>
                  <a:pt x="19013" y="3921"/>
                </a:lnTo>
                <a:lnTo>
                  <a:pt x="19340" y="2643"/>
                </a:lnTo>
                <a:lnTo>
                  <a:pt x="19501" y="2336"/>
                </a:lnTo>
                <a:lnTo>
                  <a:pt x="19583" y="2204"/>
                </a:lnTo>
                <a:lnTo>
                  <a:pt x="19672" y="2138"/>
                </a:lnTo>
                <a:lnTo>
                  <a:pt x="19841" y="2138"/>
                </a:lnTo>
                <a:lnTo>
                  <a:pt x="19904" y="2173"/>
                </a:lnTo>
                <a:lnTo>
                  <a:pt x="19929" y="2204"/>
                </a:lnTo>
                <a:lnTo>
                  <a:pt x="19963" y="2249"/>
                </a:lnTo>
                <a:lnTo>
                  <a:pt x="20021" y="2318"/>
                </a:lnTo>
                <a:lnTo>
                  <a:pt x="20073" y="2447"/>
                </a:lnTo>
                <a:lnTo>
                  <a:pt x="20118" y="2635"/>
                </a:lnTo>
                <a:lnTo>
                  <a:pt x="20165" y="2828"/>
                </a:lnTo>
                <a:lnTo>
                  <a:pt x="20320" y="4711"/>
                </a:lnTo>
                <a:lnTo>
                  <a:pt x="20389" y="6725"/>
                </a:lnTo>
                <a:lnTo>
                  <a:pt x="20397" y="7171"/>
                </a:lnTo>
                <a:lnTo>
                  <a:pt x="20400" y="7427"/>
                </a:lnTo>
                <a:lnTo>
                  <a:pt x="20402" y="7603"/>
                </a:lnTo>
                <a:lnTo>
                  <a:pt x="20402" y="381"/>
                </a:lnTo>
                <a:lnTo>
                  <a:pt x="20259" y="193"/>
                </a:lnTo>
                <a:lnTo>
                  <a:pt x="20063" y="48"/>
                </a:lnTo>
                <a:lnTo>
                  <a:pt x="19854" y="0"/>
                </a:lnTo>
                <a:lnTo>
                  <a:pt x="19529" y="67"/>
                </a:lnTo>
                <a:lnTo>
                  <a:pt x="18937" y="609"/>
                </a:lnTo>
                <a:lnTo>
                  <a:pt x="18427" y="1667"/>
                </a:lnTo>
                <a:lnTo>
                  <a:pt x="17998" y="3089"/>
                </a:lnTo>
                <a:lnTo>
                  <a:pt x="17652" y="4833"/>
                </a:lnTo>
                <a:lnTo>
                  <a:pt x="17389" y="6826"/>
                </a:lnTo>
                <a:lnTo>
                  <a:pt x="17213" y="9032"/>
                </a:lnTo>
                <a:lnTo>
                  <a:pt x="17126" y="11277"/>
                </a:lnTo>
                <a:lnTo>
                  <a:pt x="17114" y="12449"/>
                </a:lnTo>
                <a:lnTo>
                  <a:pt x="17115" y="12568"/>
                </a:lnTo>
                <a:lnTo>
                  <a:pt x="17169" y="14829"/>
                </a:lnTo>
                <a:lnTo>
                  <a:pt x="17342" y="17153"/>
                </a:lnTo>
                <a:lnTo>
                  <a:pt x="17647" y="19172"/>
                </a:lnTo>
                <a:lnTo>
                  <a:pt x="18089" y="20711"/>
                </a:lnTo>
                <a:lnTo>
                  <a:pt x="18685" y="21511"/>
                </a:lnTo>
                <a:lnTo>
                  <a:pt x="18920" y="21564"/>
                </a:lnTo>
                <a:lnTo>
                  <a:pt x="19085" y="21543"/>
                </a:lnTo>
                <a:lnTo>
                  <a:pt x="19549" y="21216"/>
                </a:lnTo>
                <a:lnTo>
                  <a:pt x="19964" y="20531"/>
                </a:lnTo>
                <a:lnTo>
                  <a:pt x="20344" y="19516"/>
                </a:lnTo>
                <a:lnTo>
                  <a:pt x="20444" y="19184"/>
                </a:lnTo>
                <a:lnTo>
                  <a:pt x="20759" y="17909"/>
                </a:lnTo>
                <a:lnTo>
                  <a:pt x="21087" y="16190"/>
                </a:lnTo>
                <a:lnTo>
                  <a:pt x="21319" y="14256"/>
                </a:lnTo>
                <a:lnTo>
                  <a:pt x="21388" y="13222"/>
                </a:lnTo>
                <a:lnTo>
                  <a:pt x="21436" y="12449"/>
                </a:lnTo>
                <a:lnTo>
                  <a:pt x="21550" y="10429"/>
                </a:lnTo>
                <a:lnTo>
                  <a:pt x="21593" y="8904"/>
                </a:lnTo>
                <a:lnTo>
                  <a:pt x="21595" y="8680"/>
                </a:lnTo>
                <a:lnTo>
                  <a:pt x="21597" y="8321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2933839" y="513219"/>
            <a:ext cx="842643" cy="4781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982" y="15837"/>
                </a:moveTo>
                <a:lnTo>
                  <a:pt x="7980" y="15502"/>
                </a:lnTo>
                <a:lnTo>
                  <a:pt x="7885" y="15235"/>
                </a:lnTo>
                <a:lnTo>
                  <a:pt x="7500" y="15037"/>
                </a:lnTo>
                <a:lnTo>
                  <a:pt x="7346" y="14988"/>
                </a:lnTo>
                <a:lnTo>
                  <a:pt x="7228" y="14988"/>
                </a:lnTo>
                <a:lnTo>
                  <a:pt x="6219" y="15352"/>
                </a:lnTo>
                <a:lnTo>
                  <a:pt x="5714" y="15837"/>
                </a:lnTo>
                <a:lnTo>
                  <a:pt x="5695" y="15837"/>
                </a:lnTo>
                <a:lnTo>
                  <a:pt x="5636" y="15945"/>
                </a:lnTo>
                <a:lnTo>
                  <a:pt x="5602" y="16005"/>
                </a:lnTo>
                <a:lnTo>
                  <a:pt x="5518" y="16148"/>
                </a:lnTo>
                <a:lnTo>
                  <a:pt x="5476" y="16301"/>
                </a:lnTo>
                <a:lnTo>
                  <a:pt x="5476" y="16465"/>
                </a:lnTo>
                <a:lnTo>
                  <a:pt x="5461" y="16756"/>
                </a:lnTo>
                <a:lnTo>
                  <a:pt x="4821" y="18382"/>
                </a:lnTo>
                <a:lnTo>
                  <a:pt x="3866" y="19345"/>
                </a:lnTo>
                <a:lnTo>
                  <a:pt x="3154" y="19612"/>
                </a:lnTo>
                <a:lnTo>
                  <a:pt x="3009" y="19612"/>
                </a:lnTo>
                <a:lnTo>
                  <a:pt x="2896" y="19561"/>
                </a:lnTo>
                <a:lnTo>
                  <a:pt x="2817" y="19457"/>
                </a:lnTo>
                <a:lnTo>
                  <a:pt x="2738" y="19345"/>
                </a:lnTo>
                <a:lnTo>
                  <a:pt x="2700" y="19162"/>
                </a:lnTo>
                <a:lnTo>
                  <a:pt x="2703" y="18836"/>
                </a:lnTo>
                <a:lnTo>
                  <a:pt x="3887" y="4640"/>
                </a:lnTo>
                <a:lnTo>
                  <a:pt x="3911" y="4279"/>
                </a:lnTo>
                <a:lnTo>
                  <a:pt x="3929" y="3926"/>
                </a:lnTo>
                <a:lnTo>
                  <a:pt x="3939" y="3582"/>
                </a:lnTo>
                <a:lnTo>
                  <a:pt x="3938" y="2949"/>
                </a:lnTo>
                <a:lnTo>
                  <a:pt x="3808" y="1616"/>
                </a:lnTo>
                <a:lnTo>
                  <a:pt x="3751" y="1368"/>
                </a:lnTo>
                <a:lnTo>
                  <a:pt x="3639" y="1061"/>
                </a:lnTo>
                <a:lnTo>
                  <a:pt x="3529" y="754"/>
                </a:lnTo>
                <a:lnTo>
                  <a:pt x="3378" y="502"/>
                </a:lnTo>
                <a:lnTo>
                  <a:pt x="3184" y="304"/>
                </a:lnTo>
                <a:lnTo>
                  <a:pt x="3033" y="171"/>
                </a:lnTo>
                <a:lnTo>
                  <a:pt x="2866" y="76"/>
                </a:lnTo>
                <a:lnTo>
                  <a:pt x="2670" y="14"/>
                </a:lnTo>
                <a:lnTo>
                  <a:pt x="2640" y="14"/>
                </a:lnTo>
                <a:lnTo>
                  <a:pt x="2485" y="0"/>
                </a:lnTo>
                <a:lnTo>
                  <a:pt x="1497" y="133"/>
                </a:lnTo>
                <a:lnTo>
                  <a:pt x="534" y="644"/>
                </a:lnTo>
                <a:lnTo>
                  <a:pt x="0" y="1388"/>
                </a:lnTo>
                <a:lnTo>
                  <a:pt x="174" y="1616"/>
                </a:lnTo>
                <a:lnTo>
                  <a:pt x="320" y="1710"/>
                </a:lnTo>
                <a:lnTo>
                  <a:pt x="333" y="1710"/>
                </a:lnTo>
                <a:lnTo>
                  <a:pt x="450" y="1678"/>
                </a:lnTo>
                <a:lnTo>
                  <a:pt x="576" y="1638"/>
                </a:lnTo>
                <a:lnTo>
                  <a:pt x="725" y="1616"/>
                </a:lnTo>
                <a:lnTo>
                  <a:pt x="988" y="1616"/>
                </a:lnTo>
                <a:lnTo>
                  <a:pt x="1110" y="1660"/>
                </a:lnTo>
                <a:lnTo>
                  <a:pt x="1192" y="1744"/>
                </a:lnTo>
                <a:lnTo>
                  <a:pt x="1276" y="1828"/>
                </a:lnTo>
                <a:lnTo>
                  <a:pt x="1342" y="1940"/>
                </a:lnTo>
                <a:lnTo>
                  <a:pt x="1392" y="2085"/>
                </a:lnTo>
                <a:lnTo>
                  <a:pt x="1440" y="2212"/>
                </a:lnTo>
                <a:lnTo>
                  <a:pt x="1475" y="2390"/>
                </a:lnTo>
                <a:lnTo>
                  <a:pt x="1515" y="2835"/>
                </a:lnTo>
                <a:lnTo>
                  <a:pt x="1524" y="3076"/>
                </a:lnTo>
                <a:lnTo>
                  <a:pt x="1523" y="3582"/>
                </a:lnTo>
                <a:lnTo>
                  <a:pt x="1519" y="3743"/>
                </a:lnTo>
                <a:lnTo>
                  <a:pt x="1507" y="3941"/>
                </a:lnTo>
                <a:lnTo>
                  <a:pt x="1499" y="4139"/>
                </a:lnTo>
                <a:lnTo>
                  <a:pt x="1482" y="4348"/>
                </a:lnTo>
                <a:lnTo>
                  <a:pt x="1457" y="4565"/>
                </a:lnTo>
                <a:lnTo>
                  <a:pt x="336" y="18076"/>
                </a:lnTo>
                <a:lnTo>
                  <a:pt x="322" y="18204"/>
                </a:lnTo>
                <a:lnTo>
                  <a:pt x="313" y="18340"/>
                </a:lnTo>
                <a:lnTo>
                  <a:pt x="311" y="18382"/>
                </a:lnTo>
                <a:lnTo>
                  <a:pt x="303" y="18596"/>
                </a:lnTo>
                <a:lnTo>
                  <a:pt x="303" y="19030"/>
                </a:lnTo>
                <a:lnTo>
                  <a:pt x="315" y="19414"/>
                </a:lnTo>
                <a:lnTo>
                  <a:pt x="714" y="21112"/>
                </a:lnTo>
                <a:lnTo>
                  <a:pt x="1508" y="21561"/>
                </a:lnTo>
                <a:lnTo>
                  <a:pt x="2494" y="21561"/>
                </a:lnTo>
                <a:lnTo>
                  <a:pt x="3639" y="21505"/>
                </a:lnTo>
                <a:lnTo>
                  <a:pt x="4838" y="21262"/>
                </a:lnTo>
                <a:lnTo>
                  <a:pt x="5988" y="20678"/>
                </a:lnTo>
                <a:lnTo>
                  <a:pt x="7014" y="19635"/>
                </a:lnTo>
                <a:lnTo>
                  <a:pt x="7733" y="17964"/>
                </a:lnTo>
                <a:lnTo>
                  <a:pt x="7982" y="16103"/>
                </a:lnTo>
                <a:lnTo>
                  <a:pt x="7982" y="15837"/>
                </a:lnTo>
                <a:lnTo>
                  <a:pt x="7982" y="15837"/>
                </a:lnTo>
              </a:path>
              <a:path w="21600" h="21600">
                <a:moveTo>
                  <a:pt x="11683" y="1153"/>
                </a:moveTo>
                <a:lnTo>
                  <a:pt x="11668" y="990"/>
                </a:lnTo>
                <a:lnTo>
                  <a:pt x="11637" y="816"/>
                </a:lnTo>
                <a:lnTo>
                  <a:pt x="11578" y="312"/>
                </a:lnTo>
                <a:lnTo>
                  <a:pt x="11427" y="59"/>
                </a:lnTo>
                <a:lnTo>
                  <a:pt x="11091" y="59"/>
                </a:lnTo>
                <a:lnTo>
                  <a:pt x="10023" y="482"/>
                </a:lnTo>
                <a:lnTo>
                  <a:pt x="9172" y="1314"/>
                </a:lnTo>
                <a:lnTo>
                  <a:pt x="9172" y="1764"/>
                </a:lnTo>
                <a:lnTo>
                  <a:pt x="9181" y="1935"/>
                </a:lnTo>
                <a:lnTo>
                  <a:pt x="9217" y="2217"/>
                </a:lnTo>
                <a:lnTo>
                  <a:pt x="9227" y="2351"/>
                </a:lnTo>
                <a:lnTo>
                  <a:pt x="9224" y="2771"/>
                </a:lnTo>
                <a:lnTo>
                  <a:pt x="9198" y="3303"/>
                </a:lnTo>
                <a:lnTo>
                  <a:pt x="7972" y="18113"/>
                </a:lnTo>
                <a:lnTo>
                  <a:pt x="7938" y="18581"/>
                </a:lnTo>
                <a:lnTo>
                  <a:pt x="8077" y="20429"/>
                </a:lnTo>
                <a:lnTo>
                  <a:pt x="8831" y="21547"/>
                </a:lnTo>
                <a:lnTo>
                  <a:pt x="9152" y="21594"/>
                </a:lnTo>
                <a:lnTo>
                  <a:pt x="9377" y="21571"/>
                </a:lnTo>
                <a:lnTo>
                  <a:pt x="10605" y="20614"/>
                </a:lnTo>
                <a:lnTo>
                  <a:pt x="11443" y="19583"/>
                </a:lnTo>
                <a:lnTo>
                  <a:pt x="11028" y="19573"/>
                </a:lnTo>
                <a:lnTo>
                  <a:pt x="10717" y="19546"/>
                </a:lnTo>
                <a:lnTo>
                  <a:pt x="10512" y="19499"/>
                </a:lnTo>
                <a:lnTo>
                  <a:pt x="10411" y="19434"/>
                </a:lnTo>
                <a:lnTo>
                  <a:pt x="10349" y="19330"/>
                </a:lnTo>
                <a:lnTo>
                  <a:pt x="10318" y="19182"/>
                </a:lnTo>
                <a:lnTo>
                  <a:pt x="10318" y="18900"/>
                </a:lnTo>
                <a:lnTo>
                  <a:pt x="11506" y="4676"/>
                </a:lnTo>
                <a:lnTo>
                  <a:pt x="11570" y="3943"/>
                </a:lnTo>
                <a:lnTo>
                  <a:pt x="11652" y="2824"/>
                </a:lnTo>
                <a:lnTo>
                  <a:pt x="11669" y="2447"/>
                </a:lnTo>
                <a:lnTo>
                  <a:pt x="11680" y="2071"/>
                </a:lnTo>
                <a:lnTo>
                  <a:pt x="11683" y="1153"/>
                </a:lnTo>
                <a:lnTo>
                  <a:pt x="11683" y="1153"/>
                </a:lnTo>
              </a:path>
              <a:path w="21600" h="21600">
                <a:moveTo>
                  <a:pt x="21592" y="8351"/>
                </a:moveTo>
                <a:lnTo>
                  <a:pt x="21460" y="6185"/>
                </a:lnTo>
                <a:lnTo>
                  <a:pt x="21060" y="4057"/>
                </a:lnTo>
                <a:lnTo>
                  <a:pt x="20391" y="2203"/>
                </a:lnTo>
                <a:lnTo>
                  <a:pt x="19453" y="802"/>
                </a:lnTo>
                <a:lnTo>
                  <a:pt x="18993" y="411"/>
                </a:lnTo>
                <a:lnTo>
                  <a:pt x="18993" y="7633"/>
                </a:lnTo>
                <a:lnTo>
                  <a:pt x="18993" y="8438"/>
                </a:lnTo>
                <a:lnTo>
                  <a:pt x="18878" y="10681"/>
                </a:lnTo>
                <a:lnTo>
                  <a:pt x="18819" y="11343"/>
                </a:lnTo>
                <a:lnTo>
                  <a:pt x="18756" y="11946"/>
                </a:lnTo>
                <a:lnTo>
                  <a:pt x="18486" y="13900"/>
                </a:lnTo>
                <a:lnTo>
                  <a:pt x="18113" y="15797"/>
                </a:lnTo>
                <a:lnTo>
                  <a:pt x="17628" y="17430"/>
                </a:lnTo>
                <a:lnTo>
                  <a:pt x="16828" y="18974"/>
                </a:lnTo>
                <a:lnTo>
                  <a:pt x="15851" y="19546"/>
                </a:lnTo>
                <a:lnTo>
                  <a:pt x="15772" y="19546"/>
                </a:lnTo>
                <a:lnTo>
                  <a:pt x="14911" y="18647"/>
                </a:lnTo>
                <a:lnTo>
                  <a:pt x="14652" y="17477"/>
                </a:lnTo>
                <a:lnTo>
                  <a:pt x="14587" y="17044"/>
                </a:lnTo>
                <a:lnTo>
                  <a:pt x="14418" y="15132"/>
                </a:lnTo>
                <a:lnTo>
                  <a:pt x="14385" y="14065"/>
                </a:lnTo>
                <a:lnTo>
                  <a:pt x="14386" y="13101"/>
                </a:lnTo>
                <a:lnTo>
                  <a:pt x="14402" y="12525"/>
                </a:lnTo>
                <a:lnTo>
                  <a:pt x="14404" y="12479"/>
                </a:lnTo>
                <a:lnTo>
                  <a:pt x="14428" y="11939"/>
                </a:lnTo>
                <a:lnTo>
                  <a:pt x="14465" y="11343"/>
                </a:lnTo>
                <a:lnTo>
                  <a:pt x="14468" y="11307"/>
                </a:lnTo>
                <a:lnTo>
                  <a:pt x="14512" y="10739"/>
                </a:lnTo>
                <a:lnTo>
                  <a:pt x="14719" y="8934"/>
                </a:lnTo>
                <a:lnTo>
                  <a:pt x="15022" y="7201"/>
                </a:lnTo>
                <a:lnTo>
                  <a:pt x="15427" y="5554"/>
                </a:lnTo>
                <a:lnTo>
                  <a:pt x="15970" y="3951"/>
                </a:lnTo>
                <a:lnTo>
                  <a:pt x="16682" y="2672"/>
                </a:lnTo>
                <a:lnTo>
                  <a:pt x="17033" y="2366"/>
                </a:lnTo>
                <a:lnTo>
                  <a:pt x="17210" y="2234"/>
                </a:lnTo>
                <a:lnTo>
                  <a:pt x="17404" y="2168"/>
                </a:lnTo>
                <a:lnTo>
                  <a:pt x="17772" y="2168"/>
                </a:lnTo>
                <a:lnTo>
                  <a:pt x="17908" y="2203"/>
                </a:lnTo>
                <a:lnTo>
                  <a:pt x="17963" y="2234"/>
                </a:lnTo>
                <a:lnTo>
                  <a:pt x="18037" y="2279"/>
                </a:lnTo>
                <a:lnTo>
                  <a:pt x="18163" y="2348"/>
                </a:lnTo>
                <a:lnTo>
                  <a:pt x="18276" y="2477"/>
                </a:lnTo>
                <a:lnTo>
                  <a:pt x="18374" y="2665"/>
                </a:lnTo>
                <a:lnTo>
                  <a:pt x="18478" y="2858"/>
                </a:lnTo>
                <a:lnTo>
                  <a:pt x="18813" y="4741"/>
                </a:lnTo>
                <a:lnTo>
                  <a:pt x="18964" y="6755"/>
                </a:lnTo>
                <a:lnTo>
                  <a:pt x="18981" y="7201"/>
                </a:lnTo>
                <a:lnTo>
                  <a:pt x="18989" y="7456"/>
                </a:lnTo>
                <a:lnTo>
                  <a:pt x="18993" y="7633"/>
                </a:lnTo>
                <a:lnTo>
                  <a:pt x="18993" y="411"/>
                </a:lnTo>
                <a:lnTo>
                  <a:pt x="18682" y="223"/>
                </a:lnTo>
                <a:lnTo>
                  <a:pt x="18255" y="78"/>
                </a:lnTo>
                <a:lnTo>
                  <a:pt x="17801" y="29"/>
                </a:lnTo>
                <a:lnTo>
                  <a:pt x="17092" y="97"/>
                </a:lnTo>
                <a:lnTo>
                  <a:pt x="15805" y="639"/>
                </a:lnTo>
                <a:lnTo>
                  <a:pt x="14694" y="1697"/>
                </a:lnTo>
                <a:lnTo>
                  <a:pt x="13761" y="3119"/>
                </a:lnTo>
                <a:lnTo>
                  <a:pt x="13007" y="4863"/>
                </a:lnTo>
                <a:lnTo>
                  <a:pt x="12436" y="6856"/>
                </a:lnTo>
                <a:lnTo>
                  <a:pt x="12052" y="9062"/>
                </a:lnTo>
                <a:lnTo>
                  <a:pt x="11862" y="11307"/>
                </a:lnTo>
                <a:lnTo>
                  <a:pt x="11837" y="12479"/>
                </a:lnTo>
                <a:lnTo>
                  <a:pt x="11838" y="12597"/>
                </a:lnTo>
                <a:lnTo>
                  <a:pt x="11957" y="14859"/>
                </a:lnTo>
                <a:lnTo>
                  <a:pt x="12333" y="17183"/>
                </a:lnTo>
                <a:lnTo>
                  <a:pt x="12997" y="19201"/>
                </a:lnTo>
                <a:lnTo>
                  <a:pt x="13960" y="20741"/>
                </a:lnTo>
                <a:lnTo>
                  <a:pt x="15256" y="21541"/>
                </a:lnTo>
                <a:lnTo>
                  <a:pt x="15767" y="21594"/>
                </a:lnTo>
                <a:lnTo>
                  <a:pt x="16125" y="21573"/>
                </a:lnTo>
                <a:lnTo>
                  <a:pt x="17136" y="21246"/>
                </a:lnTo>
                <a:lnTo>
                  <a:pt x="18039" y="20561"/>
                </a:lnTo>
                <a:lnTo>
                  <a:pt x="18867" y="19546"/>
                </a:lnTo>
                <a:lnTo>
                  <a:pt x="19085" y="19213"/>
                </a:lnTo>
                <a:lnTo>
                  <a:pt x="19771" y="17939"/>
                </a:lnTo>
                <a:lnTo>
                  <a:pt x="20484" y="16220"/>
                </a:lnTo>
                <a:lnTo>
                  <a:pt x="20988" y="14286"/>
                </a:lnTo>
                <a:lnTo>
                  <a:pt x="21139" y="13252"/>
                </a:lnTo>
                <a:lnTo>
                  <a:pt x="21243" y="12479"/>
                </a:lnTo>
                <a:lnTo>
                  <a:pt x="21490" y="10459"/>
                </a:lnTo>
                <a:lnTo>
                  <a:pt x="21584" y="8934"/>
                </a:lnTo>
                <a:lnTo>
                  <a:pt x="21589" y="8709"/>
                </a:lnTo>
                <a:lnTo>
                  <a:pt x="21592" y="8351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grpSp>
        <p:nvGrpSpPr>
          <p:cNvPr id="159" name="组合"/>
          <p:cNvGrpSpPr>
            <a:grpSpLocks/>
          </p:cNvGrpSpPr>
          <p:nvPr/>
        </p:nvGrpSpPr>
        <p:grpSpPr>
          <a:xfrm>
            <a:off x="3997847" y="514532"/>
            <a:ext cx="1594226" cy="478177"/>
            <a:chOff x="3997847" y="514532"/>
            <a:chExt cx="1594226" cy="478177"/>
          </a:xfrm>
        </p:grpSpPr>
        <p:sp>
          <p:nvSpPr>
            <p:cNvPr id="157" name="曲线"/>
            <p:cNvSpPr>
              <a:spLocks/>
            </p:cNvSpPr>
            <p:nvPr/>
          </p:nvSpPr>
          <p:spPr>
            <a:xfrm rot="0">
              <a:off x="3997847" y="514532"/>
              <a:ext cx="353695" cy="47688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749" y="1813"/>
                  </a:moveTo>
                  <a:lnTo>
                    <a:pt x="401" y="1704"/>
                  </a:lnTo>
                  <a:lnTo>
                    <a:pt x="0" y="1451"/>
                  </a:lnTo>
                  <a:lnTo>
                    <a:pt x="629" y="1022"/>
                  </a:lnTo>
                  <a:lnTo>
                    <a:pt x="2850" y="253"/>
                  </a:lnTo>
                  <a:lnTo>
                    <a:pt x="5294" y="15"/>
                  </a:lnTo>
                  <a:lnTo>
                    <a:pt x="6091" y="0"/>
                  </a:lnTo>
                  <a:lnTo>
                    <a:pt x="6578" y="23"/>
                  </a:lnTo>
                  <a:lnTo>
                    <a:pt x="8744" y="1047"/>
                  </a:lnTo>
                  <a:lnTo>
                    <a:pt x="8771" y="1076"/>
                  </a:lnTo>
                  <a:lnTo>
                    <a:pt x="8389" y="1235"/>
                  </a:lnTo>
                  <a:lnTo>
                    <a:pt x="8640" y="1518"/>
                  </a:lnTo>
                  <a:lnTo>
                    <a:pt x="18899" y="1518"/>
                  </a:lnTo>
                  <a:lnTo>
                    <a:pt x="19134" y="1719"/>
                  </a:lnTo>
                  <a:lnTo>
                    <a:pt x="1642" y="1719"/>
                  </a:lnTo>
                  <a:lnTo>
                    <a:pt x="1344" y="1739"/>
                  </a:lnTo>
                  <a:lnTo>
                    <a:pt x="1043" y="1778"/>
                  </a:lnTo>
                  <a:lnTo>
                    <a:pt x="749" y="1813"/>
                  </a:lnTo>
                  <a:lnTo>
                    <a:pt x="749" y="1813"/>
                  </a:lnTo>
                </a:path>
                <a:path w="21600" h="21600">
                  <a:moveTo>
                    <a:pt x="18899" y="1518"/>
                  </a:moveTo>
                  <a:lnTo>
                    <a:pt x="8640" y="1518"/>
                  </a:lnTo>
                  <a:lnTo>
                    <a:pt x="9011" y="1324"/>
                  </a:lnTo>
                  <a:lnTo>
                    <a:pt x="8771" y="1076"/>
                  </a:lnTo>
                  <a:lnTo>
                    <a:pt x="9684" y="694"/>
                  </a:lnTo>
                  <a:lnTo>
                    <a:pt x="11041" y="308"/>
                  </a:lnTo>
                  <a:lnTo>
                    <a:pt x="12459" y="77"/>
                  </a:lnTo>
                  <a:lnTo>
                    <a:pt x="13939" y="0"/>
                  </a:lnTo>
                  <a:lnTo>
                    <a:pt x="14974" y="44"/>
                  </a:lnTo>
                  <a:lnTo>
                    <a:pt x="17562" y="707"/>
                  </a:lnTo>
                  <a:lnTo>
                    <a:pt x="18881" y="1503"/>
                  </a:lnTo>
                  <a:lnTo>
                    <a:pt x="18899" y="1518"/>
                  </a:lnTo>
                  <a:lnTo>
                    <a:pt x="18899" y="1518"/>
                  </a:lnTo>
                </a:path>
                <a:path w="21600" h="21600">
                  <a:moveTo>
                    <a:pt x="8640" y="1518"/>
                  </a:moveTo>
                  <a:lnTo>
                    <a:pt x="8389" y="1235"/>
                  </a:lnTo>
                  <a:lnTo>
                    <a:pt x="8771" y="1076"/>
                  </a:lnTo>
                  <a:lnTo>
                    <a:pt x="9011" y="1324"/>
                  </a:lnTo>
                  <a:lnTo>
                    <a:pt x="8640" y="1518"/>
                  </a:lnTo>
                  <a:lnTo>
                    <a:pt x="8640" y="1518"/>
                  </a:lnTo>
                </a:path>
                <a:path w="21600" h="21600">
                  <a:moveTo>
                    <a:pt x="3703" y="21592"/>
                  </a:moveTo>
                  <a:lnTo>
                    <a:pt x="1455" y="20788"/>
                  </a:lnTo>
                  <a:lnTo>
                    <a:pt x="899" y="19209"/>
                  </a:lnTo>
                  <a:lnTo>
                    <a:pt x="898" y="19191"/>
                  </a:lnTo>
                  <a:lnTo>
                    <a:pt x="891" y="18667"/>
                  </a:lnTo>
                  <a:lnTo>
                    <a:pt x="916" y="18416"/>
                  </a:lnTo>
                  <a:lnTo>
                    <a:pt x="934" y="18306"/>
                  </a:lnTo>
                  <a:lnTo>
                    <a:pt x="939" y="18273"/>
                  </a:lnTo>
                  <a:lnTo>
                    <a:pt x="969" y="18140"/>
                  </a:lnTo>
                  <a:lnTo>
                    <a:pt x="3638" y="4599"/>
                  </a:lnTo>
                  <a:lnTo>
                    <a:pt x="3642" y="4577"/>
                  </a:lnTo>
                  <a:lnTo>
                    <a:pt x="3697" y="4361"/>
                  </a:lnTo>
                  <a:lnTo>
                    <a:pt x="3703" y="4339"/>
                  </a:lnTo>
                  <a:lnTo>
                    <a:pt x="3749" y="4111"/>
                  </a:lnTo>
                  <a:lnTo>
                    <a:pt x="3783" y="3892"/>
                  </a:lnTo>
                  <a:lnTo>
                    <a:pt x="3823" y="3669"/>
                  </a:lnTo>
                  <a:lnTo>
                    <a:pt x="3843" y="3446"/>
                  </a:lnTo>
                  <a:lnTo>
                    <a:pt x="3843" y="3222"/>
                  </a:lnTo>
                  <a:lnTo>
                    <a:pt x="3818" y="2846"/>
                  </a:lnTo>
                  <a:lnTo>
                    <a:pt x="3748" y="2552"/>
                  </a:lnTo>
                  <a:lnTo>
                    <a:pt x="3743" y="2528"/>
                  </a:lnTo>
                  <a:lnTo>
                    <a:pt x="2435" y="1739"/>
                  </a:lnTo>
                  <a:lnTo>
                    <a:pt x="2401" y="1739"/>
                  </a:lnTo>
                  <a:lnTo>
                    <a:pt x="1936" y="1719"/>
                  </a:lnTo>
                  <a:lnTo>
                    <a:pt x="19134" y="1719"/>
                  </a:lnTo>
                  <a:lnTo>
                    <a:pt x="19432" y="1974"/>
                  </a:lnTo>
                  <a:lnTo>
                    <a:pt x="19643" y="2203"/>
                  </a:lnTo>
                  <a:lnTo>
                    <a:pt x="11162" y="2203"/>
                  </a:lnTo>
                  <a:lnTo>
                    <a:pt x="10744" y="2245"/>
                  </a:lnTo>
                  <a:lnTo>
                    <a:pt x="10257" y="2337"/>
                  </a:lnTo>
                  <a:lnTo>
                    <a:pt x="8891" y="2337"/>
                  </a:lnTo>
                  <a:lnTo>
                    <a:pt x="9112" y="2649"/>
                  </a:lnTo>
                  <a:lnTo>
                    <a:pt x="9385" y="2649"/>
                  </a:lnTo>
                  <a:lnTo>
                    <a:pt x="9389" y="2677"/>
                  </a:lnTo>
                  <a:lnTo>
                    <a:pt x="9497" y="3019"/>
                  </a:lnTo>
                  <a:lnTo>
                    <a:pt x="9523" y="3222"/>
                  </a:lnTo>
                  <a:lnTo>
                    <a:pt x="9523" y="4361"/>
                  </a:lnTo>
                  <a:lnTo>
                    <a:pt x="9496" y="4577"/>
                  </a:lnTo>
                  <a:lnTo>
                    <a:pt x="9493" y="4599"/>
                  </a:lnTo>
                  <a:lnTo>
                    <a:pt x="9433" y="4852"/>
                  </a:lnTo>
                  <a:lnTo>
                    <a:pt x="6588" y="18972"/>
                  </a:lnTo>
                  <a:lnTo>
                    <a:pt x="6587" y="18980"/>
                  </a:lnTo>
                  <a:lnTo>
                    <a:pt x="6255" y="18980"/>
                  </a:lnTo>
                  <a:lnTo>
                    <a:pt x="6255" y="19009"/>
                  </a:lnTo>
                  <a:lnTo>
                    <a:pt x="6563" y="19099"/>
                  </a:lnTo>
                  <a:lnTo>
                    <a:pt x="6593" y="19191"/>
                  </a:lnTo>
                  <a:lnTo>
                    <a:pt x="6713" y="19467"/>
                  </a:lnTo>
                  <a:lnTo>
                    <a:pt x="6743" y="19518"/>
                  </a:lnTo>
                  <a:lnTo>
                    <a:pt x="13487" y="19518"/>
                  </a:lnTo>
                  <a:lnTo>
                    <a:pt x="12825" y="19851"/>
                  </a:lnTo>
                  <a:lnTo>
                    <a:pt x="10595" y="20720"/>
                  </a:lnTo>
                  <a:lnTo>
                    <a:pt x="7379" y="21391"/>
                  </a:lnTo>
                  <a:lnTo>
                    <a:pt x="7393" y="21391"/>
                  </a:lnTo>
                  <a:lnTo>
                    <a:pt x="6196" y="21505"/>
                  </a:lnTo>
                  <a:lnTo>
                    <a:pt x="4981" y="21570"/>
                  </a:lnTo>
                  <a:lnTo>
                    <a:pt x="3703" y="21592"/>
                  </a:lnTo>
                  <a:lnTo>
                    <a:pt x="3703" y="21592"/>
                  </a:lnTo>
                </a:path>
                <a:path w="21600" h="21600">
                  <a:moveTo>
                    <a:pt x="13487" y="19518"/>
                  </a:moveTo>
                  <a:lnTo>
                    <a:pt x="6743" y="19518"/>
                  </a:lnTo>
                  <a:lnTo>
                    <a:pt x="6743" y="19478"/>
                  </a:lnTo>
                  <a:lnTo>
                    <a:pt x="6753" y="19478"/>
                  </a:lnTo>
                  <a:lnTo>
                    <a:pt x="7563" y="19377"/>
                  </a:lnTo>
                  <a:lnTo>
                    <a:pt x="9704" y="18667"/>
                  </a:lnTo>
                  <a:lnTo>
                    <a:pt x="11465" y="17446"/>
                  </a:lnTo>
                  <a:lnTo>
                    <a:pt x="12870" y="15835"/>
                  </a:lnTo>
                  <a:lnTo>
                    <a:pt x="13941" y="13911"/>
                  </a:lnTo>
                  <a:lnTo>
                    <a:pt x="14702" y="11864"/>
                  </a:lnTo>
                  <a:lnTo>
                    <a:pt x="15189" y="9801"/>
                  </a:lnTo>
                  <a:lnTo>
                    <a:pt x="15429" y="7848"/>
                  </a:lnTo>
                  <a:lnTo>
                    <a:pt x="15471" y="6884"/>
                  </a:lnTo>
                  <a:lnTo>
                    <a:pt x="15474" y="6728"/>
                  </a:lnTo>
                  <a:lnTo>
                    <a:pt x="15220" y="4701"/>
                  </a:lnTo>
                  <a:lnTo>
                    <a:pt x="15104" y="4361"/>
                  </a:lnTo>
                  <a:lnTo>
                    <a:pt x="15096" y="4339"/>
                  </a:lnTo>
                  <a:lnTo>
                    <a:pt x="13899" y="2817"/>
                  </a:lnTo>
                  <a:lnTo>
                    <a:pt x="11551" y="2203"/>
                  </a:lnTo>
                  <a:lnTo>
                    <a:pt x="19643" y="2203"/>
                  </a:lnTo>
                  <a:lnTo>
                    <a:pt x="20962" y="4250"/>
                  </a:lnTo>
                  <a:lnTo>
                    <a:pt x="21471" y="6222"/>
                  </a:lnTo>
                  <a:lnTo>
                    <a:pt x="21566" y="7547"/>
                  </a:lnTo>
                  <a:lnTo>
                    <a:pt x="21532" y="8467"/>
                  </a:lnTo>
                  <a:lnTo>
                    <a:pt x="21532" y="8482"/>
                  </a:lnTo>
                  <a:lnTo>
                    <a:pt x="21256" y="10313"/>
                  </a:lnTo>
                  <a:lnTo>
                    <a:pt x="20708" y="12082"/>
                  </a:lnTo>
                  <a:lnTo>
                    <a:pt x="19885" y="13753"/>
                  </a:lnTo>
                  <a:lnTo>
                    <a:pt x="18783" y="15323"/>
                  </a:lnTo>
                  <a:lnTo>
                    <a:pt x="17413" y="16789"/>
                  </a:lnTo>
                  <a:lnTo>
                    <a:pt x="15777" y="18140"/>
                  </a:lnTo>
                  <a:lnTo>
                    <a:pt x="13876" y="19323"/>
                  </a:lnTo>
                  <a:lnTo>
                    <a:pt x="13487" y="19518"/>
                  </a:lnTo>
                  <a:lnTo>
                    <a:pt x="13487" y="19518"/>
                  </a:lnTo>
                </a:path>
                <a:path w="21600" h="21600">
                  <a:moveTo>
                    <a:pt x="9112" y="2649"/>
                  </a:moveTo>
                  <a:lnTo>
                    <a:pt x="8891" y="2337"/>
                  </a:lnTo>
                  <a:lnTo>
                    <a:pt x="9363" y="2337"/>
                  </a:lnTo>
                  <a:lnTo>
                    <a:pt x="9370" y="2552"/>
                  </a:lnTo>
                  <a:lnTo>
                    <a:pt x="9112" y="2649"/>
                  </a:lnTo>
                  <a:lnTo>
                    <a:pt x="9112" y="2649"/>
                  </a:lnTo>
                </a:path>
                <a:path w="21600" h="21600">
                  <a:moveTo>
                    <a:pt x="9370" y="2552"/>
                  </a:moveTo>
                  <a:lnTo>
                    <a:pt x="9363" y="2337"/>
                  </a:lnTo>
                  <a:lnTo>
                    <a:pt x="10257" y="2337"/>
                  </a:lnTo>
                  <a:lnTo>
                    <a:pt x="9848" y="2414"/>
                  </a:lnTo>
                  <a:lnTo>
                    <a:pt x="9453" y="2520"/>
                  </a:lnTo>
                  <a:lnTo>
                    <a:pt x="9370" y="2552"/>
                  </a:lnTo>
                  <a:lnTo>
                    <a:pt x="9370" y="2552"/>
                  </a:lnTo>
                </a:path>
                <a:path w="21600" h="21600">
                  <a:moveTo>
                    <a:pt x="9385" y="2649"/>
                  </a:moveTo>
                  <a:lnTo>
                    <a:pt x="9112" y="2649"/>
                  </a:lnTo>
                  <a:lnTo>
                    <a:pt x="9370" y="2552"/>
                  </a:lnTo>
                  <a:lnTo>
                    <a:pt x="9378" y="2605"/>
                  </a:lnTo>
                  <a:lnTo>
                    <a:pt x="9385" y="2649"/>
                  </a:lnTo>
                  <a:lnTo>
                    <a:pt x="9385" y="2649"/>
                  </a:lnTo>
                </a:path>
                <a:path w="21600" h="21600">
                  <a:moveTo>
                    <a:pt x="6563" y="19099"/>
                  </a:moveTo>
                  <a:lnTo>
                    <a:pt x="6255" y="19009"/>
                  </a:lnTo>
                  <a:lnTo>
                    <a:pt x="6255" y="18980"/>
                  </a:lnTo>
                  <a:lnTo>
                    <a:pt x="6563" y="19009"/>
                  </a:lnTo>
                  <a:lnTo>
                    <a:pt x="6563" y="19099"/>
                  </a:lnTo>
                  <a:lnTo>
                    <a:pt x="6563" y="19099"/>
                  </a:lnTo>
                </a:path>
                <a:path w="21600" h="21600">
                  <a:moveTo>
                    <a:pt x="6566" y="19084"/>
                  </a:moveTo>
                  <a:lnTo>
                    <a:pt x="6563" y="19009"/>
                  </a:lnTo>
                  <a:lnTo>
                    <a:pt x="6255" y="18980"/>
                  </a:lnTo>
                  <a:lnTo>
                    <a:pt x="6587" y="18980"/>
                  </a:lnTo>
                  <a:lnTo>
                    <a:pt x="6566" y="19084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5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392111" y="514532"/>
              <a:ext cx="1199963" cy="47817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60" name="曲线"/>
          <p:cNvSpPr>
            <a:spLocks/>
          </p:cNvSpPr>
          <p:nvPr/>
        </p:nvSpPr>
        <p:spPr>
          <a:xfrm rot="0">
            <a:off x="5638942" y="513875"/>
            <a:ext cx="349884" cy="47688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77" y="1751"/>
                </a:moveTo>
                <a:lnTo>
                  <a:pt x="478" y="1672"/>
                </a:lnTo>
                <a:lnTo>
                  <a:pt x="408" y="1652"/>
                </a:lnTo>
                <a:lnTo>
                  <a:pt x="0" y="1421"/>
                </a:lnTo>
                <a:lnTo>
                  <a:pt x="632" y="993"/>
                </a:lnTo>
                <a:lnTo>
                  <a:pt x="2881" y="238"/>
                </a:lnTo>
                <a:lnTo>
                  <a:pt x="5346" y="14"/>
                </a:lnTo>
                <a:lnTo>
                  <a:pt x="6147" y="0"/>
                </a:lnTo>
                <a:lnTo>
                  <a:pt x="6880" y="38"/>
                </a:lnTo>
                <a:lnTo>
                  <a:pt x="9059" y="1298"/>
                </a:lnTo>
                <a:lnTo>
                  <a:pt x="9283" y="1652"/>
                </a:lnTo>
                <a:lnTo>
                  <a:pt x="1734" y="1652"/>
                </a:lnTo>
                <a:lnTo>
                  <a:pt x="1420" y="1672"/>
                </a:lnTo>
                <a:lnTo>
                  <a:pt x="777" y="1751"/>
                </a:lnTo>
                <a:lnTo>
                  <a:pt x="777" y="1751"/>
                </a:lnTo>
              </a:path>
              <a:path w="21600" h="21600">
                <a:moveTo>
                  <a:pt x="19594" y="13769"/>
                </a:moveTo>
                <a:lnTo>
                  <a:pt x="14243" y="13769"/>
                </a:lnTo>
                <a:lnTo>
                  <a:pt x="14689" y="13643"/>
                </a:lnTo>
                <a:lnTo>
                  <a:pt x="14222" y="12688"/>
                </a:lnTo>
                <a:lnTo>
                  <a:pt x="14071" y="12375"/>
                </a:lnTo>
                <a:lnTo>
                  <a:pt x="14278" y="11386"/>
                </a:lnTo>
                <a:lnTo>
                  <a:pt x="14503" y="10235"/>
                </a:lnTo>
                <a:lnTo>
                  <a:pt x="14710" y="9088"/>
                </a:lnTo>
                <a:lnTo>
                  <a:pt x="14909" y="7951"/>
                </a:lnTo>
                <a:lnTo>
                  <a:pt x="15120" y="6778"/>
                </a:lnTo>
                <a:lnTo>
                  <a:pt x="15337" y="5617"/>
                </a:lnTo>
                <a:lnTo>
                  <a:pt x="15550" y="4511"/>
                </a:lnTo>
                <a:lnTo>
                  <a:pt x="15557" y="4474"/>
                </a:lnTo>
                <a:lnTo>
                  <a:pt x="15562" y="4450"/>
                </a:lnTo>
                <a:lnTo>
                  <a:pt x="15616" y="4272"/>
                </a:lnTo>
                <a:lnTo>
                  <a:pt x="15656" y="4098"/>
                </a:lnTo>
                <a:lnTo>
                  <a:pt x="15711" y="3761"/>
                </a:lnTo>
                <a:lnTo>
                  <a:pt x="15719" y="3662"/>
                </a:lnTo>
                <a:lnTo>
                  <a:pt x="15724" y="3220"/>
                </a:lnTo>
                <a:lnTo>
                  <a:pt x="15790" y="3220"/>
                </a:lnTo>
                <a:lnTo>
                  <a:pt x="15775" y="3193"/>
                </a:lnTo>
                <a:lnTo>
                  <a:pt x="15673" y="3133"/>
                </a:lnTo>
                <a:lnTo>
                  <a:pt x="15592" y="2979"/>
                </a:lnTo>
                <a:lnTo>
                  <a:pt x="15552" y="2783"/>
                </a:lnTo>
                <a:lnTo>
                  <a:pt x="15552" y="2247"/>
                </a:lnTo>
                <a:lnTo>
                  <a:pt x="17895" y="1451"/>
                </a:lnTo>
                <a:lnTo>
                  <a:pt x="19407" y="1183"/>
                </a:lnTo>
                <a:lnTo>
                  <a:pt x="19894" y="1104"/>
                </a:lnTo>
                <a:lnTo>
                  <a:pt x="20225" y="1064"/>
                </a:lnTo>
                <a:lnTo>
                  <a:pt x="20401" y="1064"/>
                </a:lnTo>
                <a:lnTo>
                  <a:pt x="21588" y="2309"/>
                </a:lnTo>
                <a:lnTo>
                  <a:pt x="21588" y="3220"/>
                </a:lnTo>
                <a:lnTo>
                  <a:pt x="21547" y="3540"/>
                </a:lnTo>
                <a:lnTo>
                  <a:pt x="21385" y="4150"/>
                </a:lnTo>
                <a:lnTo>
                  <a:pt x="21351" y="4391"/>
                </a:lnTo>
                <a:lnTo>
                  <a:pt x="21344" y="4474"/>
                </a:lnTo>
                <a:lnTo>
                  <a:pt x="20776" y="4808"/>
                </a:lnTo>
                <a:lnTo>
                  <a:pt x="21402" y="4808"/>
                </a:lnTo>
                <a:lnTo>
                  <a:pt x="19594" y="13769"/>
                </a:lnTo>
                <a:lnTo>
                  <a:pt x="19594" y="13769"/>
                </a:lnTo>
              </a:path>
              <a:path w="21600" h="21600">
                <a:moveTo>
                  <a:pt x="3439" y="5039"/>
                </a:moveTo>
                <a:lnTo>
                  <a:pt x="3672" y="3341"/>
                </a:lnTo>
                <a:lnTo>
                  <a:pt x="3672" y="3083"/>
                </a:lnTo>
                <a:lnTo>
                  <a:pt x="3648" y="2843"/>
                </a:lnTo>
                <a:lnTo>
                  <a:pt x="3555" y="2404"/>
                </a:lnTo>
                <a:lnTo>
                  <a:pt x="3554" y="2396"/>
                </a:lnTo>
                <a:lnTo>
                  <a:pt x="3472" y="2218"/>
                </a:lnTo>
                <a:lnTo>
                  <a:pt x="3242" y="1950"/>
                </a:lnTo>
                <a:lnTo>
                  <a:pt x="3084" y="1845"/>
                </a:lnTo>
                <a:lnTo>
                  <a:pt x="2881" y="1771"/>
                </a:lnTo>
                <a:lnTo>
                  <a:pt x="2672" y="1686"/>
                </a:lnTo>
                <a:lnTo>
                  <a:pt x="2647" y="1686"/>
                </a:lnTo>
                <a:lnTo>
                  <a:pt x="2404" y="1652"/>
                </a:lnTo>
                <a:lnTo>
                  <a:pt x="9283" y="1652"/>
                </a:lnTo>
                <a:lnTo>
                  <a:pt x="9840" y="2969"/>
                </a:lnTo>
                <a:lnTo>
                  <a:pt x="10554" y="4622"/>
                </a:lnTo>
                <a:lnTo>
                  <a:pt x="4149" y="4622"/>
                </a:lnTo>
                <a:lnTo>
                  <a:pt x="3439" y="5039"/>
                </a:lnTo>
                <a:lnTo>
                  <a:pt x="3439" y="5039"/>
                </a:lnTo>
              </a:path>
              <a:path w="21600" h="21600">
                <a:moveTo>
                  <a:pt x="21402" y="4808"/>
                </a:moveTo>
                <a:lnTo>
                  <a:pt x="20776" y="4808"/>
                </a:lnTo>
                <a:lnTo>
                  <a:pt x="21344" y="4711"/>
                </a:lnTo>
                <a:lnTo>
                  <a:pt x="21344" y="4474"/>
                </a:lnTo>
                <a:lnTo>
                  <a:pt x="21486" y="4391"/>
                </a:lnTo>
                <a:lnTo>
                  <a:pt x="21402" y="4808"/>
                </a:lnTo>
                <a:lnTo>
                  <a:pt x="21402" y="4808"/>
                </a:lnTo>
              </a:path>
              <a:path w="21600" h="21600">
                <a:moveTo>
                  <a:pt x="20776" y="4808"/>
                </a:moveTo>
                <a:lnTo>
                  <a:pt x="21344" y="4474"/>
                </a:lnTo>
                <a:lnTo>
                  <a:pt x="21344" y="4711"/>
                </a:lnTo>
                <a:lnTo>
                  <a:pt x="20776" y="4808"/>
                </a:lnTo>
                <a:lnTo>
                  <a:pt x="20776" y="4808"/>
                </a:lnTo>
              </a:path>
              <a:path w="21600" h="21600">
                <a:moveTo>
                  <a:pt x="2123" y="21562"/>
                </a:moveTo>
                <a:lnTo>
                  <a:pt x="1285" y="21562"/>
                </a:lnTo>
                <a:lnTo>
                  <a:pt x="923" y="21307"/>
                </a:lnTo>
                <a:lnTo>
                  <a:pt x="783" y="20803"/>
                </a:lnTo>
                <a:lnTo>
                  <a:pt x="718" y="20636"/>
                </a:lnTo>
                <a:lnTo>
                  <a:pt x="713" y="20622"/>
                </a:lnTo>
                <a:lnTo>
                  <a:pt x="692" y="20524"/>
                </a:lnTo>
                <a:lnTo>
                  <a:pt x="700" y="19295"/>
                </a:lnTo>
                <a:lnTo>
                  <a:pt x="736" y="18920"/>
                </a:lnTo>
                <a:lnTo>
                  <a:pt x="740" y="18878"/>
                </a:lnTo>
                <a:lnTo>
                  <a:pt x="4149" y="4622"/>
                </a:lnTo>
                <a:lnTo>
                  <a:pt x="10554" y="4622"/>
                </a:lnTo>
                <a:lnTo>
                  <a:pt x="11169" y="6043"/>
                </a:lnTo>
                <a:lnTo>
                  <a:pt x="11401" y="6572"/>
                </a:lnTo>
                <a:lnTo>
                  <a:pt x="7517" y="6572"/>
                </a:lnTo>
                <a:lnTo>
                  <a:pt x="7182" y="7502"/>
                </a:lnTo>
                <a:lnTo>
                  <a:pt x="7459" y="8340"/>
                </a:lnTo>
                <a:lnTo>
                  <a:pt x="7801" y="9393"/>
                </a:lnTo>
                <a:lnTo>
                  <a:pt x="7996" y="9985"/>
                </a:lnTo>
                <a:lnTo>
                  <a:pt x="8027" y="10077"/>
                </a:lnTo>
                <a:lnTo>
                  <a:pt x="7922" y="11243"/>
                </a:lnTo>
                <a:lnTo>
                  <a:pt x="7547" y="13892"/>
                </a:lnTo>
                <a:lnTo>
                  <a:pt x="7044" y="16456"/>
                </a:lnTo>
                <a:lnTo>
                  <a:pt x="6746" y="17737"/>
                </a:lnTo>
                <a:lnTo>
                  <a:pt x="6699" y="18005"/>
                </a:lnTo>
                <a:lnTo>
                  <a:pt x="6594" y="19434"/>
                </a:lnTo>
                <a:lnTo>
                  <a:pt x="6533" y="19441"/>
                </a:lnTo>
                <a:lnTo>
                  <a:pt x="6600" y="19441"/>
                </a:lnTo>
                <a:lnTo>
                  <a:pt x="6715" y="19578"/>
                </a:lnTo>
                <a:lnTo>
                  <a:pt x="6766" y="19707"/>
                </a:lnTo>
                <a:lnTo>
                  <a:pt x="6726" y="19930"/>
                </a:lnTo>
                <a:lnTo>
                  <a:pt x="6715" y="20017"/>
                </a:lnTo>
                <a:lnTo>
                  <a:pt x="6715" y="20329"/>
                </a:lnTo>
                <a:lnTo>
                  <a:pt x="6448" y="20570"/>
                </a:lnTo>
                <a:lnTo>
                  <a:pt x="4264" y="21250"/>
                </a:lnTo>
                <a:lnTo>
                  <a:pt x="2431" y="21543"/>
                </a:lnTo>
                <a:lnTo>
                  <a:pt x="2123" y="21562"/>
                </a:lnTo>
                <a:lnTo>
                  <a:pt x="2123" y="21562"/>
                </a:lnTo>
              </a:path>
              <a:path w="21600" h="21600">
                <a:moveTo>
                  <a:pt x="8027" y="10077"/>
                </a:moveTo>
                <a:lnTo>
                  <a:pt x="7996" y="9985"/>
                </a:lnTo>
                <a:lnTo>
                  <a:pt x="7801" y="9393"/>
                </a:lnTo>
                <a:lnTo>
                  <a:pt x="7459" y="8340"/>
                </a:lnTo>
                <a:lnTo>
                  <a:pt x="7182" y="7502"/>
                </a:lnTo>
                <a:lnTo>
                  <a:pt x="7517" y="6572"/>
                </a:lnTo>
                <a:lnTo>
                  <a:pt x="8126" y="7428"/>
                </a:lnTo>
                <a:lnTo>
                  <a:pt x="8124" y="7502"/>
                </a:lnTo>
                <a:lnTo>
                  <a:pt x="8116" y="7935"/>
                </a:lnTo>
                <a:lnTo>
                  <a:pt x="8109" y="8340"/>
                </a:lnTo>
                <a:lnTo>
                  <a:pt x="8102" y="8731"/>
                </a:lnTo>
                <a:lnTo>
                  <a:pt x="8042" y="9847"/>
                </a:lnTo>
                <a:lnTo>
                  <a:pt x="8034" y="9985"/>
                </a:lnTo>
                <a:lnTo>
                  <a:pt x="8027" y="10077"/>
                </a:lnTo>
                <a:lnTo>
                  <a:pt x="8027" y="10077"/>
                </a:lnTo>
              </a:path>
              <a:path w="21600" h="21600">
                <a:moveTo>
                  <a:pt x="15785" y="21592"/>
                </a:moveTo>
                <a:lnTo>
                  <a:pt x="15535" y="21592"/>
                </a:lnTo>
                <a:lnTo>
                  <a:pt x="15180" y="21562"/>
                </a:lnTo>
                <a:lnTo>
                  <a:pt x="13003" y="20524"/>
                </a:lnTo>
                <a:lnTo>
                  <a:pt x="11628" y="18548"/>
                </a:lnTo>
                <a:lnTo>
                  <a:pt x="10664" y="16701"/>
                </a:lnTo>
                <a:lnTo>
                  <a:pt x="9759" y="14670"/>
                </a:lnTo>
                <a:lnTo>
                  <a:pt x="8928" y="12586"/>
                </a:lnTo>
                <a:lnTo>
                  <a:pt x="8207" y="10602"/>
                </a:lnTo>
                <a:lnTo>
                  <a:pt x="8027" y="10077"/>
                </a:lnTo>
                <a:lnTo>
                  <a:pt x="8034" y="9985"/>
                </a:lnTo>
                <a:lnTo>
                  <a:pt x="8102" y="8731"/>
                </a:lnTo>
                <a:lnTo>
                  <a:pt x="8109" y="8340"/>
                </a:lnTo>
                <a:lnTo>
                  <a:pt x="8116" y="7935"/>
                </a:lnTo>
                <a:lnTo>
                  <a:pt x="8124" y="7502"/>
                </a:lnTo>
                <a:lnTo>
                  <a:pt x="8126" y="7428"/>
                </a:lnTo>
                <a:lnTo>
                  <a:pt x="7517" y="6572"/>
                </a:lnTo>
                <a:lnTo>
                  <a:pt x="11401" y="6572"/>
                </a:lnTo>
                <a:lnTo>
                  <a:pt x="12440" y="8900"/>
                </a:lnTo>
                <a:lnTo>
                  <a:pt x="13314" y="10790"/>
                </a:lnTo>
                <a:lnTo>
                  <a:pt x="14071" y="12375"/>
                </a:lnTo>
                <a:lnTo>
                  <a:pt x="14026" y="12586"/>
                </a:lnTo>
                <a:lnTo>
                  <a:pt x="13776" y="13695"/>
                </a:lnTo>
                <a:lnTo>
                  <a:pt x="14243" y="13769"/>
                </a:lnTo>
                <a:lnTo>
                  <a:pt x="19594" y="13769"/>
                </a:lnTo>
                <a:lnTo>
                  <a:pt x="18554" y="18920"/>
                </a:lnTo>
                <a:lnTo>
                  <a:pt x="18554" y="19129"/>
                </a:lnTo>
                <a:lnTo>
                  <a:pt x="18615" y="19295"/>
                </a:lnTo>
                <a:lnTo>
                  <a:pt x="21081" y="19605"/>
                </a:lnTo>
                <a:lnTo>
                  <a:pt x="20062" y="20175"/>
                </a:lnTo>
                <a:lnTo>
                  <a:pt x="17865" y="21228"/>
                </a:lnTo>
                <a:lnTo>
                  <a:pt x="16311" y="21569"/>
                </a:lnTo>
                <a:lnTo>
                  <a:pt x="15785" y="21592"/>
                </a:lnTo>
                <a:lnTo>
                  <a:pt x="15785" y="21592"/>
                </a:lnTo>
              </a:path>
              <a:path w="21600" h="21600">
                <a:moveTo>
                  <a:pt x="14243" y="13769"/>
                </a:moveTo>
                <a:lnTo>
                  <a:pt x="13776" y="13695"/>
                </a:lnTo>
                <a:lnTo>
                  <a:pt x="14036" y="12539"/>
                </a:lnTo>
                <a:lnTo>
                  <a:pt x="14071" y="12375"/>
                </a:lnTo>
                <a:lnTo>
                  <a:pt x="14222" y="12688"/>
                </a:lnTo>
                <a:lnTo>
                  <a:pt x="14689" y="13643"/>
                </a:lnTo>
                <a:lnTo>
                  <a:pt x="14243" y="13769"/>
                </a:lnTo>
                <a:lnTo>
                  <a:pt x="14243" y="13769"/>
                </a:lnTo>
              </a:path>
              <a:path w="21600" h="21600">
                <a:moveTo>
                  <a:pt x="6594" y="19441"/>
                </a:moveTo>
                <a:lnTo>
                  <a:pt x="6533" y="19441"/>
                </a:lnTo>
                <a:lnTo>
                  <a:pt x="6594" y="19434"/>
                </a:lnTo>
                <a:lnTo>
                  <a:pt x="6594" y="19441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6164212" y="513879"/>
            <a:ext cx="1184274" cy="4794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220" y="19560"/>
                </a:moveTo>
                <a:lnTo>
                  <a:pt x="6495" y="19457"/>
                </a:lnTo>
                <a:lnTo>
                  <a:pt x="5985" y="14681"/>
                </a:lnTo>
                <a:lnTo>
                  <a:pt x="5911" y="13674"/>
                </a:lnTo>
                <a:lnTo>
                  <a:pt x="5841" y="12727"/>
                </a:lnTo>
                <a:lnTo>
                  <a:pt x="5839" y="12697"/>
                </a:lnTo>
                <a:lnTo>
                  <a:pt x="5816" y="12383"/>
                </a:lnTo>
                <a:lnTo>
                  <a:pt x="4453" y="12383"/>
                </a:lnTo>
                <a:lnTo>
                  <a:pt x="4305" y="12383"/>
                </a:lnTo>
                <a:lnTo>
                  <a:pt x="4258" y="12383"/>
                </a:lnTo>
                <a:lnTo>
                  <a:pt x="4019" y="12438"/>
                </a:lnTo>
                <a:lnTo>
                  <a:pt x="3806" y="12521"/>
                </a:lnTo>
                <a:lnTo>
                  <a:pt x="3596" y="12638"/>
                </a:lnTo>
                <a:lnTo>
                  <a:pt x="3087" y="12968"/>
                </a:lnTo>
                <a:lnTo>
                  <a:pt x="3193" y="12430"/>
                </a:lnTo>
                <a:lnTo>
                  <a:pt x="3529" y="10602"/>
                </a:lnTo>
                <a:lnTo>
                  <a:pt x="3822" y="8700"/>
                </a:lnTo>
                <a:lnTo>
                  <a:pt x="3914" y="7968"/>
                </a:lnTo>
                <a:lnTo>
                  <a:pt x="3941" y="7757"/>
                </a:lnTo>
                <a:lnTo>
                  <a:pt x="4142" y="9543"/>
                </a:lnTo>
                <a:lnTo>
                  <a:pt x="4299" y="11906"/>
                </a:lnTo>
                <a:lnTo>
                  <a:pt x="4300" y="11986"/>
                </a:lnTo>
                <a:lnTo>
                  <a:pt x="4305" y="12371"/>
                </a:lnTo>
                <a:lnTo>
                  <a:pt x="4453" y="12371"/>
                </a:lnTo>
                <a:lnTo>
                  <a:pt x="5815" y="12371"/>
                </a:lnTo>
                <a:lnTo>
                  <a:pt x="5416" y="6944"/>
                </a:lnTo>
                <a:lnTo>
                  <a:pt x="5262" y="5217"/>
                </a:lnTo>
                <a:lnTo>
                  <a:pt x="5035" y="3313"/>
                </a:lnTo>
                <a:lnTo>
                  <a:pt x="4743" y="1619"/>
                </a:lnTo>
                <a:lnTo>
                  <a:pt x="4175" y="276"/>
                </a:lnTo>
                <a:lnTo>
                  <a:pt x="3911" y="132"/>
                </a:lnTo>
                <a:lnTo>
                  <a:pt x="3893" y="132"/>
                </a:lnTo>
                <a:lnTo>
                  <a:pt x="3779" y="118"/>
                </a:lnTo>
                <a:lnTo>
                  <a:pt x="3065" y="247"/>
                </a:lnTo>
                <a:lnTo>
                  <a:pt x="2376" y="747"/>
                </a:lnTo>
                <a:lnTo>
                  <a:pt x="1987" y="1503"/>
                </a:lnTo>
                <a:lnTo>
                  <a:pt x="2125" y="1632"/>
                </a:lnTo>
                <a:lnTo>
                  <a:pt x="2251" y="1725"/>
                </a:lnTo>
                <a:lnTo>
                  <a:pt x="2364" y="1780"/>
                </a:lnTo>
                <a:lnTo>
                  <a:pt x="2463" y="1798"/>
                </a:lnTo>
                <a:lnTo>
                  <a:pt x="2637" y="1798"/>
                </a:lnTo>
                <a:lnTo>
                  <a:pt x="2784" y="1885"/>
                </a:lnTo>
                <a:lnTo>
                  <a:pt x="2904" y="2058"/>
                </a:lnTo>
                <a:lnTo>
                  <a:pt x="3024" y="2226"/>
                </a:lnTo>
                <a:lnTo>
                  <a:pt x="3084" y="2527"/>
                </a:lnTo>
                <a:lnTo>
                  <a:pt x="3084" y="3237"/>
                </a:lnTo>
                <a:lnTo>
                  <a:pt x="3065" y="3516"/>
                </a:lnTo>
                <a:lnTo>
                  <a:pt x="3027" y="3798"/>
                </a:lnTo>
                <a:lnTo>
                  <a:pt x="2991" y="4072"/>
                </a:lnTo>
                <a:lnTo>
                  <a:pt x="2946" y="4348"/>
                </a:lnTo>
                <a:lnTo>
                  <a:pt x="2892" y="4619"/>
                </a:lnTo>
                <a:lnTo>
                  <a:pt x="2634" y="5958"/>
                </a:lnTo>
                <a:lnTo>
                  <a:pt x="2634" y="15079"/>
                </a:lnTo>
                <a:lnTo>
                  <a:pt x="2613" y="14726"/>
                </a:lnTo>
                <a:lnTo>
                  <a:pt x="2614" y="14748"/>
                </a:lnTo>
                <a:lnTo>
                  <a:pt x="2634" y="15079"/>
                </a:lnTo>
                <a:lnTo>
                  <a:pt x="2634" y="5958"/>
                </a:lnTo>
                <a:lnTo>
                  <a:pt x="234" y="18406"/>
                </a:lnTo>
                <a:lnTo>
                  <a:pt x="167" y="18744"/>
                </a:lnTo>
                <a:lnTo>
                  <a:pt x="114" y="19057"/>
                </a:lnTo>
                <a:lnTo>
                  <a:pt x="113" y="19069"/>
                </a:lnTo>
                <a:lnTo>
                  <a:pt x="22" y="19708"/>
                </a:lnTo>
                <a:lnTo>
                  <a:pt x="0" y="20037"/>
                </a:lnTo>
                <a:lnTo>
                  <a:pt x="0" y="20817"/>
                </a:lnTo>
                <a:lnTo>
                  <a:pt x="51" y="21120"/>
                </a:lnTo>
                <a:lnTo>
                  <a:pt x="155" y="21278"/>
                </a:lnTo>
                <a:lnTo>
                  <a:pt x="261" y="21431"/>
                </a:lnTo>
                <a:lnTo>
                  <a:pt x="384" y="21507"/>
                </a:lnTo>
                <a:lnTo>
                  <a:pt x="624" y="21507"/>
                </a:lnTo>
                <a:lnTo>
                  <a:pt x="1405" y="21036"/>
                </a:lnTo>
                <a:lnTo>
                  <a:pt x="1636" y="20671"/>
                </a:lnTo>
                <a:lnTo>
                  <a:pt x="1748" y="20468"/>
                </a:lnTo>
                <a:lnTo>
                  <a:pt x="1826" y="20217"/>
                </a:lnTo>
                <a:lnTo>
                  <a:pt x="1870" y="19916"/>
                </a:lnTo>
                <a:lnTo>
                  <a:pt x="1898" y="19748"/>
                </a:lnTo>
                <a:lnTo>
                  <a:pt x="1923" y="19577"/>
                </a:lnTo>
                <a:lnTo>
                  <a:pt x="1925" y="19560"/>
                </a:lnTo>
                <a:lnTo>
                  <a:pt x="1926" y="19554"/>
                </a:lnTo>
                <a:lnTo>
                  <a:pt x="1967" y="19232"/>
                </a:lnTo>
                <a:lnTo>
                  <a:pt x="1994" y="19069"/>
                </a:lnTo>
                <a:lnTo>
                  <a:pt x="2026" y="18916"/>
                </a:lnTo>
                <a:lnTo>
                  <a:pt x="2113" y="18397"/>
                </a:lnTo>
                <a:lnTo>
                  <a:pt x="2202" y="17883"/>
                </a:lnTo>
                <a:lnTo>
                  <a:pt x="2292" y="17375"/>
                </a:lnTo>
                <a:lnTo>
                  <a:pt x="2382" y="16873"/>
                </a:lnTo>
                <a:lnTo>
                  <a:pt x="2470" y="16369"/>
                </a:lnTo>
                <a:lnTo>
                  <a:pt x="2546" y="15855"/>
                </a:lnTo>
                <a:lnTo>
                  <a:pt x="2612" y="15332"/>
                </a:lnTo>
                <a:lnTo>
                  <a:pt x="2638" y="15079"/>
                </a:lnTo>
                <a:lnTo>
                  <a:pt x="2771" y="15002"/>
                </a:lnTo>
                <a:lnTo>
                  <a:pt x="3553" y="14689"/>
                </a:lnTo>
                <a:lnTo>
                  <a:pt x="3680" y="14681"/>
                </a:lnTo>
                <a:lnTo>
                  <a:pt x="3842" y="14681"/>
                </a:lnTo>
                <a:lnTo>
                  <a:pt x="3974" y="14741"/>
                </a:lnTo>
                <a:lnTo>
                  <a:pt x="4076" y="14859"/>
                </a:lnTo>
                <a:lnTo>
                  <a:pt x="4180" y="14972"/>
                </a:lnTo>
                <a:lnTo>
                  <a:pt x="4262" y="15121"/>
                </a:lnTo>
                <a:lnTo>
                  <a:pt x="4322" y="15303"/>
                </a:lnTo>
                <a:lnTo>
                  <a:pt x="4383" y="15486"/>
                </a:lnTo>
                <a:lnTo>
                  <a:pt x="4433" y="15715"/>
                </a:lnTo>
                <a:lnTo>
                  <a:pt x="4468" y="15991"/>
                </a:lnTo>
                <a:lnTo>
                  <a:pt x="4504" y="16263"/>
                </a:lnTo>
                <a:lnTo>
                  <a:pt x="4529" y="16557"/>
                </a:lnTo>
                <a:lnTo>
                  <a:pt x="4543" y="16873"/>
                </a:lnTo>
                <a:lnTo>
                  <a:pt x="4559" y="17213"/>
                </a:lnTo>
                <a:lnTo>
                  <a:pt x="4669" y="19034"/>
                </a:lnTo>
                <a:lnTo>
                  <a:pt x="4721" y="19502"/>
                </a:lnTo>
                <a:lnTo>
                  <a:pt x="4785" y="19934"/>
                </a:lnTo>
                <a:lnTo>
                  <a:pt x="5242" y="21393"/>
                </a:lnTo>
                <a:lnTo>
                  <a:pt x="5655" y="21597"/>
                </a:lnTo>
                <a:lnTo>
                  <a:pt x="5812" y="21572"/>
                </a:lnTo>
                <a:lnTo>
                  <a:pt x="6662" y="20593"/>
                </a:lnTo>
                <a:lnTo>
                  <a:pt x="6920" y="20130"/>
                </a:lnTo>
                <a:lnTo>
                  <a:pt x="7220" y="19560"/>
                </a:lnTo>
                <a:lnTo>
                  <a:pt x="7220" y="19560"/>
                </a:lnTo>
              </a:path>
              <a:path w="21600" h="21600">
                <a:moveTo>
                  <a:pt x="14401" y="2297"/>
                </a:moveTo>
                <a:lnTo>
                  <a:pt x="14051" y="1058"/>
                </a:lnTo>
                <a:lnTo>
                  <a:pt x="13999" y="1058"/>
                </a:lnTo>
                <a:lnTo>
                  <a:pt x="13901" y="1098"/>
                </a:lnTo>
                <a:lnTo>
                  <a:pt x="13757" y="1177"/>
                </a:lnTo>
                <a:lnTo>
                  <a:pt x="13613" y="1251"/>
                </a:lnTo>
                <a:lnTo>
                  <a:pt x="12849" y="1843"/>
                </a:lnTo>
                <a:lnTo>
                  <a:pt x="12618" y="2236"/>
                </a:lnTo>
                <a:lnTo>
                  <a:pt x="12618" y="2769"/>
                </a:lnTo>
                <a:lnTo>
                  <a:pt x="12630" y="2963"/>
                </a:lnTo>
                <a:lnTo>
                  <a:pt x="12654" y="3117"/>
                </a:lnTo>
                <a:lnTo>
                  <a:pt x="12684" y="3176"/>
                </a:lnTo>
                <a:lnTo>
                  <a:pt x="12688" y="3203"/>
                </a:lnTo>
                <a:lnTo>
                  <a:pt x="12669" y="3203"/>
                </a:lnTo>
                <a:lnTo>
                  <a:pt x="12667" y="3643"/>
                </a:lnTo>
                <a:lnTo>
                  <a:pt x="12665" y="3741"/>
                </a:lnTo>
                <a:lnTo>
                  <a:pt x="12649" y="4076"/>
                </a:lnTo>
                <a:lnTo>
                  <a:pt x="12637" y="4249"/>
                </a:lnTo>
                <a:lnTo>
                  <a:pt x="12621" y="4427"/>
                </a:lnTo>
                <a:lnTo>
                  <a:pt x="12620" y="4451"/>
                </a:lnTo>
                <a:lnTo>
                  <a:pt x="12618" y="4487"/>
                </a:lnTo>
                <a:lnTo>
                  <a:pt x="12555" y="5587"/>
                </a:lnTo>
                <a:lnTo>
                  <a:pt x="12491" y="6743"/>
                </a:lnTo>
                <a:lnTo>
                  <a:pt x="12428" y="7909"/>
                </a:lnTo>
                <a:lnTo>
                  <a:pt x="12369" y="9039"/>
                </a:lnTo>
                <a:lnTo>
                  <a:pt x="12308" y="10181"/>
                </a:lnTo>
                <a:lnTo>
                  <a:pt x="12242" y="11325"/>
                </a:lnTo>
                <a:lnTo>
                  <a:pt x="12180" y="12309"/>
                </a:lnTo>
                <a:lnTo>
                  <a:pt x="12170" y="12473"/>
                </a:lnTo>
                <a:lnTo>
                  <a:pt x="12167" y="12520"/>
                </a:lnTo>
                <a:lnTo>
                  <a:pt x="12180" y="12309"/>
                </a:lnTo>
                <a:lnTo>
                  <a:pt x="12090" y="11676"/>
                </a:lnTo>
                <a:lnTo>
                  <a:pt x="11827" y="9795"/>
                </a:lnTo>
                <a:lnTo>
                  <a:pt x="11570" y="7893"/>
                </a:lnTo>
                <a:lnTo>
                  <a:pt x="11323" y="6011"/>
                </a:lnTo>
                <a:lnTo>
                  <a:pt x="10931" y="2954"/>
                </a:lnTo>
                <a:lnTo>
                  <a:pt x="10917" y="2820"/>
                </a:lnTo>
                <a:lnTo>
                  <a:pt x="10869" y="2384"/>
                </a:lnTo>
                <a:lnTo>
                  <a:pt x="10514" y="614"/>
                </a:lnTo>
                <a:lnTo>
                  <a:pt x="9840" y="0"/>
                </a:lnTo>
                <a:lnTo>
                  <a:pt x="9603" y="14"/>
                </a:lnTo>
                <a:lnTo>
                  <a:pt x="8875" y="236"/>
                </a:lnTo>
                <a:lnTo>
                  <a:pt x="8210" y="988"/>
                </a:lnTo>
                <a:lnTo>
                  <a:pt x="8023" y="1414"/>
                </a:lnTo>
                <a:lnTo>
                  <a:pt x="8144" y="1643"/>
                </a:lnTo>
                <a:lnTo>
                  <a:pt x="8165" y="1663"/>
                </a:lnTo>
                <a:lnTo>
                  <a:pt x="8253" y="1742"/>
                </a:lnTo>
                <a:lnTo>
                  <a:pt x="8443" y="1663"/>
                </a:lnTo>
                <a:lnTo>
                  <a:pt x="8536" y="1643"/>
                </a:lnTo>
                <a:lnTo>
                  <a:pt x="8734" y="1643"/>
                </a:lnTo>
                <a:lnTo>
                  <a:pt x="8806" y="1678"/>
                </a:lnTo>
                <a:lnTo>
                  <a:pt x="8813" y="1678"/>
                </a:lnTo>
                <a:lnTo>
                  <a:pt x="8875" y="1762"/>
                </a:lnTo>
                <a:lnTo>
                  <a:pt x="8934" y="1836"/>
                </a:lnTo>
                <a:lnTo>
                  <a:pt x="8981" y="1939"/>
                </a:lnTo>
                <a:lnTo>
                  <a:pt x="9049" y="2206"/>
                </a:lnTo>
                <a:lnTo>
                  <a:pt x="9073" y="2384"/>
                </a:lnTo>
                <a:lnTo>
                  <a:pt x="9074" y="2391"/>
                </a:lnTo>
                <a:lnTo>
                  <a:pt x="9101" y="2828"/>
                </a:lnTo>
                <a:lnTo>
                  <a:pt x="9108" y="3067"/>
                </a:lnTo>
                <a:lnTo>
                  <a:pt x="9108" y="3324"/>
                </a:lnTo>
                <a:lnTo>
                  <a:pt x="9039" y="5012"/>
                </a:lnTo>
                <a:lnTo>
                  <a:pt x="9249" y="4598"/>
                </a:lnTo>
                <a:lnTo>
                  <a:pt x="8275" y="18117"/>
                </a:lnTo>
                <a:lnTo>
                  <a:pt x="8257" y="18413"/>
                </a:lnTo>
                <a:lnTo>
                  <a:pt x="8255" y="18450"/>
                </a:lnTo>
                <a:lnTo>
                  <a:pt x="8244" y="18704"/>
                </a:lnTo>
                <a:lnTo>
                  <a:pt x="8242" y="18778"/>
                </a:lnTo>
                <a:lnTo>
                  <a:pt x="8241" y="18820"/>
                </a:lnTo>
                <a:lnTo>
                  <a:pt x="8230" y="19193"/>
                </a:lnTo>
                <a:lnTo>
                  <a:pt x="8228" y="20416"/>
                </a:lnTo>
                <a:lnTo>
                  <a:pt x="8234" y="20513"/>
                </a:lnTo>
                <a:lnTo>
                  <a:pt x="8236" y="20527"/>
                </a:lnTo>
                <a:lnTo>
                  <a:pt x="8255" y="20693"/>
                </a:lnTo>
                <a:lnTo>
                  <a:pt x="8296" y="21194"/>
                </a:lnTo>
                <a:lnTo>
                  <a:pt x="8403" y="21448"/>
                </a:lnTo>
                <a:lnTo>
                  <a:pt x="8651" y="21448"/>
                </a:lnTo>
                <a:lnTo>
                  <a:pt x="9393" y="21056"/>
                </a:lnTo>
                <a:lnTo>
                  <a:pt x="10008" y="20222"/>
                </a:lnTo>
                <a:lnTo>
                  <a:pt x="10008" y="19911"/>
                </a:lnTo>
                <a:lnTo>
                  <a:pt x="10011" y="19825"/>
                </a:lnTo>
                <a:lnTo>
                  <a:pt x="10022" y="19603"/>
                </a:lnTo>
                <a:lnTo>
                  <a:pt x="10008" y="19474"/>
                </a:lnTo>
                <a:lnTo>
                  <a:pt x="9973" y="19338"/>
                </a:lnTo>
                <a:lnTo>
                  <a:pt x="9971" y="19331"/>
                </a:lnTo>
                <a:lnTo>
                  <a:pt x="10105" y="16369"/>
                </a:lnTo>
                <a:lnTo>
                  <a:pt x="10184" y="15094"/>
                </a:lnTo>
                <a:lnTo>
                  <a:pt x="10314" y="12520"/>
                </a:lnTo>
                <a:lnTo>
                  <a:pt x="10364" y="11184"/>
                </a:lnTo>
                <a:lnTo>
                  <a:pt x="10395" y="10024"/>
                </a:lnTo>
                <a:lnTo>
                  <a:pt x="10586" y="11845"/>
                </a:lnTo>
                <a:lnTo>
                  <a:pt x="10822" y="13893"/>
                </a:lnTo>
                <a:lnTo>
                  <a:pt x="11083" y="15957"/>
                </a:lnTo>
                <a:lnTo>
                  <a:pt x="11362" y="17865"/>
                </a:lnTo>
                <a:lnTo>
                  <a:pt x="11659" y="19530"/>
                </a:lnTo>
                <a:lnTo>
                  <a:pt x="12070" y="21041"/>
                </a:lnTo>
                <a:lnTo>
                  <a:pt x="12613" y="21478"/>
                </a:lnTo>
                <a:lnTo>
                  <a:pt x="12687" y="21478"/>
                </a:lnTo>
                <a:lnTo>
                  <a:pt x="13475" y="20876"/>
                </a:lnTo>
                <a:lnTo>
                  <a:pt x="14252" y="19501"/>
                </a:lnTo>
                <a:lnTo>
                  <a:pt x="13970" y="19489"/>
                </a:lnTo>
                <a:lnTo>
                  <a:pt x="13761" y="19455"/>
                </a:lnTo>
                <a:lnTo>
                  <a:pt x="13624" y="19397"/>
                </a:lnTo>
                <a:lnTo>
                  <a:pt x="13559" y="19316"/>
                </a:lnTo>
                <a:lnTo>
                  <a:pt x="13523" y="19193"/>
                </a:lnTo>
                <a:lnTo>
                  <a:pt x="13505" y="19028"/>
                </a:lnTo>
                <a:lnTo>
                  <a:pt x="13505" y="18820"/>
                </a:lnTo>
                <a:lnTo>
                  <a:pt x="13812" y="13696"/>
                </a:lnTo>
                <a:lnTo>
                  <a:pt x="14347" y="4782"/>
                </a:lnTo>
                <a:lnTo>
                  <a:pt x="14371" y="4368"/>
                </a:lnTo>
                <a:lnTo>
                  <a:pt x="14329" y="4451"/>
                </a:lnTo>
                <a:lnTo>
                  <a:pt x="14331" y="4368"/>
                </a:lnTo>
                <a:lnTo>
                  <a:pt x="14341" y="4128"/>
                </a:lnTo>
                <a:lnTo>
                  <a:pt x="14389" y="3521"/>
                </a:lnTo>
                <a:lnTo>
                  <a:pt x="14401" y="3203"/>
                </a:lnTo>
                <a:lnTo>
                  <a:pt x="14401" y="2297"/>
                </a:lnTo>
                <a:lnTo>
                  <a:pt x="14401" y="2297"/>
                </a:lnTo>
              </a:path>
              <a:path w="21600" h="21600">
                <a:moveTo>
                  <a:pt x="21594" y="7537"/>
                </a:moveTo>
                <a:lnTo>
                  <a:pt x="21530" y="5560"/>
                </a:lnTo>
                <a:lnTo>
                  <a:pt x="21328" y="3644"/>
                </a:lnTo>
                <a:lnTo>
                  <a:pt x="20957" y="1993"/>
                </a:lnTo>
                <a:lnTo>
                  <a:pt x="20398" y="732"/>
                </a:lnTo>
                <a:lnTo>
                  <a:pt x="19775" y="143"/>
                </a:lnTo>
                <a:lnTo>
                  <a:pt x="19775" y="6722"/>
                </a:lnTo>
                <a:lnTo>
                  <a:pt x="19774" y="6878"/>
                </a:lnTo>
                <a:lnTo>
                  <a:pt x="19721" y="9106"/>
                </a:lnTo>
                <a:lnTo>
                  <a:pt x="19601" y="11141"/>
                </a:lnTo>
                <a:lnTo>
                  <a:pt x="19403" y="13195"/>
                </a:lnTo>
                <a:lnTo>
                  <a:pt x="19114" y="15174"/>
                </a:lnTo>
                <a:lnTo>
                  <a:pt x="18729" y="16888"/>
                </a:lnTo>
                <a:lnTo>
                  <a:pt x="18239" y="18238"/>
                </a:lnTo>
                <a:lnTo>
                  <a:pt x="17639" y="19136"/>
                </a:lnTo>
                <a:lnTo>
                  <a:pt x="17170" y="19405"/>
                </a:lnTo>
                <a:lnTo>
                  <a:pt x="17167" y="19405"/>
                </a:lnTo>
                <a:lnTo>
                  <a:pt x="17167" y="19444"/>
                </a:lnTo>
                <a:lnTo>
                  <a:pt x="17158" y="19393"/>
                </a:lnTo>
                <a:lnTo>
                  <a:pt x="17122" y="19118"/>
                </a:lnTo>
                <a:lnTo>
                  <a:pt x="17113" y="19028"/>
                </a:lnTo>
                <a:lnTo>
                  <a:pt x="17113" y="18938"/>
                </a:lnTo>
                <a:lnTo>
                  <a:pt x="17114" y="19013"/>
                </a:lnTo>
                <a:lnTo>
                  <a:pt x="17120" y="18909"/>
                </a:lnTo>
                <a:lnTo>
                  <a:pt x="17121" y="18901"/>
                </a:lnTo>
                <a:lnTo>
                  <a:pt x="17970" y="4856"/>
                </a:lnTo>
                <a:lnTo>
                  <a:pt x="17988" y="4604"/>
                </a:lnTo>
                <a:lnTo>
                  <a:pt x="17989" y="4583"/>
                </a:lnTo>
                <a:lnTo>
                  <a:pt x="17997" y="4368"/>
                </a:lnTo>
                <a:lnTo>
                  <a:pt x="17997" y="3235"/>
                </a:lnTo>
                <a:lnTo>
                  <a:pt x="17989" y="3033"/>
                </a:lnTo>
                <a:lnTo>
                  <a:pt x="17957" y="2692"/>
                </a:lnTo>
                <a:lnTo>
                  <a:pt x="17956" y="2665"/>
                </a:lnTo>
                <a:lnTo>
                  <a:pt x="17954" y="2621"/>
                </a:lnTo>
                <a:lnTo>
                  <a:pt x="17952" y="2568"/>
                </a:lnTo>
                <a:lnTo>
                  <a:pt x="17976" y="2537"/>
                </a:lnTo>
                <a:lnTo>
                  <a:pt x="18094" y="2431"/>
                </a:lnTo>
                <a:lnTo>
                  <a:pt x="18216" y="2354"/>
                </a:lnTo>
                <a:lnTo>
                  <a:pt x="18362" y="2262"/>
                </a:lnTo>
                <a:lnTo>
                  <a:pt x="18487" y="2221"/>
                </a:lnTo>
                <a:lnTo>
                  <a:pt x="18603" y="2221"/>
                </a:lnTo>
                <a:lnTo>
                  <a:pt x="19304" y="2832"/>
                </a:lnTo>
                <a:lnTo>
                  <a:pt x="19660" y="4329"/>
                </a:lnTo>
                <a:lnTo>
                  <a:pt x="19772" y="6324"/>
                </a:lnTo>
                <a:lnTo>
                  <a:pt x="19775" y="6722"/>
                </a:lnTo>
                <a:lnTo>
                  <a:pt x="19775" y="143"/>
                </a:lnTo>
                <a:lnTo>
                  <a:pt x="19625" y="73"/>
                </a:lnTo>
                <a:lnTo>
                  <a:pt x="19316" y="29"/>
                </a:lnTo>
                <a:lnTo>
                  <a:pt x="18874" y="106"/>
                </a:lnTo>
                <a:lnTo>
                  <a:pt x="18451" y="337"/>
                </a:lnTo>
                <a:lnTo>
                  <a:pt x="18045" y="720"/>
                </a:lnTo>
                <a:lnTo>
                  <a:pt x="17773" y="1100"/>
                </a:lnTo>
                <a:lnTo>
                  <a:pt x="17765" y="1071"/>
                </a:lnTo>
                <a:lnTo>
                  <a:pt x="17118" y="52"/>
                </a:lnTo>
                <a:lnTo>
                  <a:pt x="16972" y="29"/>
                </a:lnTo>
                <a:lnTo>
                  <a:pt x="16734" y="45"/>
                </a:lnTo>
                <a:lnTo>
                  <a:pt x="16004" y="281"/>
                </a:lnTo>
                <a:lnTo>
                  <a:pt x="15341" y="1046"/>
                </a:lnTo>
                <a:lnTo>
                  <a:pt x="15153" y="1473"/>
                </a:lnTo>
                <a:lnTo>
                  <a:pt x="15273" y="1725"/>
                </a:lnTo>
                <a:lnTo>
                  <a:pt x="15377" y="1833"/>
                </a:lnTo>
                <a:lnTo>
                  <a:pt x="15465" y="1798"/>
                </a:lnTo>
                <a:lnTo>
                  <a:pt x="15555" y="1759"/>
                </a:lnTo>
                <a:lnTo>
                  <a:pt x="15644" y="1739"/>
                </a:lnTo>
                <a:lnTo>
                  <a:pt x="15731" y="1739"/>
                </a:lnTo>
                <a:lnTo>
                  <a:pt x="15870" y="1759"/>
                </a:lnTo>
                <a:lnTo>
                  <a:pt x="15880" y="1759"/>
                </a:lnTo>
                <a:lnTo>
                  <a:pt x="16273" y="2568"/>
                </a:lnTo>
                <a:lnTo>
                  <a:pt x="16293" y="2860"/>
                </a:lnTo>
                <a:lnTo>
                  <a:pt x="16301" y="3235"/>
                </a:lnTo>
                <a:lnTo>
                  <a:pt x="16301" y="3457"/>
                </a:lnTo>
                <a:lnTo>
                  <a:pt x="16295" y="3679"/>
                </a:lnTo>
                <a:lnTo>
                  <a:pt x="16283" y="3901"/>
                </a:lnTo>
                <a:lnTo>
                  <a:pt x="16273" y="4119"/>
                </a:lnTo>
                <a:lnTo>
                  <a:pt x="16259" y="4346"/>
                </a:lnTo>
                <a:lnTo>
                  <a:pt x="16257" y="4368"/>
                </a:lnTo>
                <a:lnTo>
                  <a:pt x="16241" y="4583"/>
                </a:lnTo>
                <a:lnTo>
                  <a:pt x="16240" y="4604"/>
                </a:lnTo>
                <a:lnTo>
                  <a:pt x="15443" y="18073"/>
                </a:lnTo>
                <a:lnTo>
                  <a:pt x="15434" y="18205"/>
                </a:lnTo>
                <a:lnTo>
                  <a:pt x="15432" y="18238"/>
                </a:lnTo>
                <a:lnTo>
                  <a:pt x="15427" y="18348"/>
                </a:lnTo>
                <a:lnTo>
                  <a:pt x="15419" y="18598"/>
                </a:lnTo>
                <a:lnTo>
                  <a:pt x="15421" y="19118"/>
                </a:lnTo>
                <a:lnTo>
                  <a:pt x="15422" y="19136"/>
                </a:lnTo>
                <a:lnTo>
                  <a:pt x="15428" y="19393"/>
                </a:lnTo>
                <a:lnTo>
                  <a:pt x="15694" y="21058"/>
                </a:lnTo>
                <a:lnTo>
                  <a:pt x="16259" y="21507"/>
                </a:lnTo>
                <a:lnTo>
                  <a:pt x="16641" y="21486"/>
                </a:lnTo>
                <a:lnTo>
                  <a:pt x="17004" y="21420"/>
                </a:lnTo>
                <a:lnTo>
                  <a:pt x="17361" y="21308"/>
                </a:lnTo>
                <a:lnTo>
                  <a:pt x="17357" y="21308"/>
                </a:lnTo>
                <a:lnTo>
                  <a:pt x="17674" y="21159"/>
                </a:lnTo>
                <a:lnTo>
                  <a:pt x="18648" y="20250"/>
                </a:lnTo>
                <a:lnTo>
                  <a:pt x="19181" y="19444"/>
                </a:lnTo>
                <a:lnTo>
                  <a:pt x="19297" y="19250"/>
                </a:lnTo>
                <a:lnTo>
                  <a:pt x="19865" y="18073"/>
                </a:lnTo>
                <a:lnTo>
                  <a:pt x="20354" y="16730"/>
                </a:lnTo>
                <a:lnTo>
                  <a:pt x="20763" y="15272"/>
                </a:lnTo>
                <a:lnTo>
                  <a:pt x="21092" y="13710"/>
                </a:lnTo>
                <a:lnTo>
                  <a:pt x="21338" y="12048"/>
                </a:lnTo>
                <a:lnTo>
                  <a:pt x="21501" y="10288"/>
                </a:lnTo>
                <a:lnTo>
                  <a:pt x="21584" y="8467"/>
                </a:lnTo>
                <a:lnTo>
                  <a:pt x="21584" y="8452"/>
                </a:lnTo>
                <a:lnTo>
                  <a:pt x="21594" y="7537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62" name="曲线"/>
          <p:cNvSpPr>
            <a:spLocks/>
          </p:cNvSpPr>
          <p:nvPr/>
        </p:nvSpPr>
        <p:spPr>
          <a:xfrm rot="0">
            <a:off x="7556639" y="513219"/>
            <a:ext cx="1503044" cy="6273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4475" y="12070"/>
                </a:moveTo>
                <a:lnTo>
                  <a:pt x="4474" y="11814"/>
                </a:lnTo>
                <a:lnTo>
                  <a:pt x="4420" y="11611"/>
                </a:lnTo>
                <a:lnTo>
                  <a:pt x="4205" y="11460"/>
                </a:lnTo>
                <a:lnTo>
                  <a:pt x="4118" y="11423"/>
                </a:lnTo>
                <a:lnTo>
                  <a:pt x="4052" y="11423"/>
                </a:lnTo>
                <a:lnTo>
                  <a:pt x="3487" y="11700"/>
                </a:lnTo>
                <a:lnTo>
                  <a:pt x="3203" y="12070"/>
                </a:lnTo>
                <a:lnTo>
                  <a:pt x="3192" y="12070"/>
                </a:lnTo>
                <a:lnTo>
                  <a:pt x="3159" y="12152"/>
                </a:lnTo>
                <a:lnTo>
                  <a:pt x="3140" y="12198"/>
                </a:lnTo>
                <a:lnTo>
                  <a:pt x="3093" y="12307"/>
                </a:lnTo>
                <a:lnTo>
                  <a:pt x="3069" y="12424"/>
                </a:lnTo>
                <a:lnTo>
                  <a:pt x="3069" y="12548"/>
                </a:lnTo>
                <a:lnTo>
                  <a:pt x="3061" y="12771"/>
                </a:lnTo>
                <a:lnTo>
                  <a:pt x="2702" y="14010"/>
                </a:lnTo>
                <a:lnTo>
                  <a:pt x="2167" y="14744"/>
                </a:lnTo>
                <a:lnTo>
                  <a:pt x="1768" y="14947"/>
                </a:lnTo>
                <a:lnTo>
                  <a:pt x="1686" y="14947"/>
                </a:lnTo>
                <a:lnTo>
                  <a:pt x="1623" y="14908"/>
                </a:lnTo>
                <a:lnTo>
                  <a:pt x="1579" y="14829"/>
                </a:lnTo>
                <a:lnTo>
                  <a:pt x="1535" y="14744"/>
                </a:lnTo>
                <a:lnTo>
                  <a:pt x="1513" y="14604"/>
                </a:lnTo>
                <a:lnTo>
                  <a:pt x="1515" y="14356"/>
                </a:lnTo>
                <a:lnTo>
                  <a:pt x="2179" y="3536"/>
                </a:lnTo>
                <a:lnTo>
                  <a:pt x="2193" y="3261"/>
                </a:lnTo>
                <a:lnTo>
                  <a:pt x="2202" y="2992"/>
                </a:lnTo>
                <a:lnTo>
                  <a:pt x="2208" y="2730"/>
                </a:lnTo>
                <a:lnTo>
                  <a:pt x="2207" y="2247"/>
                </a:lnTo>
                <a:lnTo>
                  <a:pt x="2040" y="809"/>
                </a:lnTo>
                <a:lnTo>
                  <a:pt x="1978" y="575"/>
                </a:lnTo>
                <a:lnTo>
                  <a:pt x="1497" y="11"/>
                </a:lnTo>
                <a:lnTo>
                  <a:pt x="1480" y="11"/>
                </a:lnTo>
                <a:lnTo>
                  <a:pt x="1393" y="0"/>
                </a:lnTo>
                <a:lnTo>
                  <a:pt x="839" y="101"/>
                </a:lnTo>
                <a:lnTo>
                  <a:pt x="299" y="491"/>
                </a:lnTo>
                <a:lnTo>
                  <a:pt x="0" y="1058"/>
                </a:lnTo>
                <a:lnTo>
                  <a:pt x="97" y="1231"/>
                </a:lnTo>
                <a:lnTo>
                  <a:pt x="179" y="1303"/>
                </a:lnTo>
                <a:lnTo>
                  <a:pt x="186" y="1303"/>
                </a:lnTo>
                <a:lnTo>
                  <a:pt x="252" y="1278"/>
                </a:lnTo>
                <a:lnTo>
                  <a:pt x="323" y="1248"/>
                </a:lnTo>
                <a:lnTo>
                  <a:pt x="406" y="1231"/>
                </a:lnTo>
                <a:lnTo>
                  <a:pt x="554" y="1231"/>
                </a:lnTo>
                <a:lnTo>
                  <a:pt x="622" y="1265"/>
                </a:lnTo>
                <a:lnTo>
                  <a:pt x="668" y="1329"/>
                </a:lnTo>
                <a:lnTo>
                  <a:pt x="715" y="1393"/>
                </a:lnTo>
                <a:lnTo>
                  <a:pt x="752" y="1478"/>
                </a:lnTo>
                <a:lnTo>
                  <a:pt x="780" y="1589"/>
                </a:lnTo>
                <a:lnTo>
                  <a:pt x="807" y="1686"/>
                </a:lnTo>
                <a:lnTo>
                  <a:pt x="827" y="1821"/>
                </a:lnTo>
                <a:lnTo>
                  <a:pt x="849" y="2161"/>
                </a:lnTo>
                <a:lnTo>
                  <a:pt x="854" y="2344"/>
                </a:lnTo>
                <a:lnTo>
                  <a:pt x="854" y="2730"/>
                </a:lnTo>
                <a:lnTo>
                  <a:pt x="851" y="2853"/>
                </a:lnTo>
                <a:lnTo>
                  <a:pt x="845" y="3004"/>
                </a:lnTo>
                <a:lnTo>
                  <a:pt x="840" y="3155"/>
                </a:lnTo>
                <a:lnTo>
                  <a:pt x="831" y="3313"/>
                </a:lnTo>
                <a:lnTo>
                  <a:pt x="817" y="3479"/>
                </a:lnTo>
                <a:lnTo>
                  <a:pt x="188" y="13776"/>
                </a:lnTo>
                <a:lnTo>
                  <a:pt x="181" y="13874"/>
                </a:lnTo>
                <a:lnTo>
                  <a:pt x="175" y="13978"/>
                </a:lnTo>
                <a:lnTo>
                  <a:pt x="174" y="14010"/>
                </a:lnTo>
                <a:lnTo>
                  <a:pt x="169" y="14172"/>
                </a:lnTo>
                <a:lnTo>
                  <a:pt x="169" y="14503"/>
                </a:lnTo>
                <a:lnTo>
                  <a:pt x="176" y="14796"/>
                </a:lnTo>
                <a:lnTo>
                  <a:pt x="400" y="16090"/>
                </a:lnTo>
                <a:lnTo>
                  <a:pt x="845" y="16433"/>
                </a:lnTo>
                <a:lnTo>
                  <a:pt x="1398" y="16433"/>
                </a:lnTo>
                <a:lnTo>
                  <a:pt x="2040" y="16390"/>
                </a:lnTo>
                <a:lnTo>
                  <a:pt x="2712" y="16204"/>
                </a:lnTo>
                <a:lnTo>
                  <a:pt x="3357" y="15759"/>
                </a:lnTo>
                <a:lnTo>
                  <a:pt x="3932" y="14964"/>
                </a:lnTo>
                <a:lnTo>
                  <a:pt x="4335" y="13691"/>
                </a:lnTo>
                <a:lnTo>
                  <a:pt x="4475" y="12273"/>
                </a:lnTo>
                <a:lnTo>
                  <a:pt x="4475" y="12070"/>
                </a:lnTo>
                <a:lnTo>
                  <a:pt x="4475" y="12070"/>
                </a:lnTo>
              </a:path>
              <a:path w="21600" h="21600">
                <a:moveTo>
                  <a:pt x="10317" y="14970"/>
                </a:moveTo>
                <a:lnTo>
                  <a:pt x="9746" y="14891"/>
                </a:lnTo>
                <a:lnTo>
                  <a:pt x="9344" y="11242"/>
                </a:lnTo>
                <a:lnTo>
                  <a:pt x="9285" y="10472"/>
                </a:lnTo>
                <a:lnTo>
                  <a:pt x="9230" y="9748"/>
                </a:lnTo>
                <a:lnTo>
                  <a:pt x="9229" y="9725"/>
                </a:lnTo>
                <a:lnTo>
                  <a:pt x="9211" y="9485"/>
                </a:lnTo>
                <a:lnTo>
                  <a:pt x="8137" y="9485"/>
                </a:lnTo>
                <a:lnTo>
                  <a:pt x="8021" y="9485"/>
                </a:lnTo>
                <a:lnTo>
                  <a:pt x="7983" y="9485"/>
                </a:lnTo>
                <a:lnTo>
                  <a:pt x="7795" y="9527"/>
                </a:lnTo>
                <a:lnTo>
                  <a:pt x="7627" y="9591"/>
                </a:lnTo>
                <a:lnTo>
                  <a:pt x="7462" y="9680"/>
                </a:lnTo>
                <a:lnTo>
                  <a:pt x="7061" y="9932"/>
                </a:lnTo>
                <a:lnTo>
                  <a:pt x="7144" y="9521"/>
                </a:lnTo>
                <a:lnTo>
                  <a:pt x="7409" y="8124"/>
                </a:lnTo>
                <a:lnTo>
                  <a:pt x="7640" y="6671"/>
                </a:lnTo>
                <a:lnTo>
                  <a:pt x="7712" y="6111"/>
                </a:lnTo>
                <a:lnTo>
                  <a:pt x="7733" y="5950"/>
                </a:lnTo>
                <a:lnTo>
                  <a:pt x="7892" y="7315"/>
                </a:lnTo>
                <a:lnTo>
                  <a:pt x="8016" y="9120"/>
                </a:lnTo>
                <a:lnTo>
                  <a:pt x="8016" y="9182"/>
                </a:lnTo>
                <a:lnTo>
                  <a:pt x="8020" y="9476"/>
                </a:lnTo>
                <a:lnTo>
                  <a:pt x="8137" y="9476"/>
                </a:lnTo>
                <a:lnTo>
                  <a:pt x="9210" y="9476"/>
                </a:lnTo>
                <a:lnTo>
                  <a:pt x="8895" y="5329"/>
                </a:lnTo>
                <a:lnTo>
                  <a:pt x="8775" y="4009"/>
                </a:lnTo>
                <a:lnTo>
                  <a:pt x="8595" y="2554"/>
                </a:lnTo>
                <a:lnTo>
                  <a:pt x="8365" y="1260"/>
                </a:lnTo>
                <a:lnTo>
                  <a:pt x="7918" y="234"/>
                </a:lnTo>
                <a:lnTo>
                  <a:pt x="7710" y="124"/>
                </a:lnTo>
                <a:lnTo>
                  <a:pt x="7696" y="124"/>
                </a:lnTo>
                <a:lnTo>
                  <a:pt x="7606" y="113"/>
                </a:lnTo>
                <a:lnTo>
                  <a:pt x="7044" y="212"/>
                </a:lnTo>
                <a:lnTo>
                  <a:pt x="6501" y="594"/>
                </a:lnTo>
                <a:lnTo>
                  <a:pt x="6194" y="1171"/>
                </a:lnTo>
                <a:lnTo>
                  <a:pt x="6303" y="1270"/>
                </a:lnTo>
                <a:lnTo>
                  <a:pt x="6402" y="1341"/>
                </a:lnTo>
                <a:lnTo>
                  <a:pt x="6491" y="1383"/>
                </a:lnTo>
                <a:lnTo>
                  <a:pt x="6569" y="1397"/>
                </a:lnTo>
                <a:lnTo>
                  <a:pt x="6706" y="1397"/>
                </a:lnTo>
                <a:lnTo>
                  <a:pt x="6822" y="1463"/>
                </a:lnTo>
                <a:lnTo>
                  <a:pt x="6916" y="1595"/>
                </a:lnTo>
                <a:lnTo>
                  <a:pt x="7011" y="1724"/>
                </a:lnTo>
                <a:lnTo>
                  <a:pt x="7058" y="1954"/>
                </a:lnTo>
                <a:lnTo>
                  <a:pt x="7058" y="2497"/>
                </a:lnTo>
                <a:lnTo>
                  <a:pt x="7043" y="2710"/>
                </a:lnTo>
                <a:lnTo>
                  <a:pt x="7013" y="2925"/>
                </a:lnTo>
                <a:lnTo>
                  <a:pt x="6985" y="3134"/>
                </a:lnTo>
                <a:lnTo>
                  <a:pt x="6949" y="3345"/>
                </a:lnTo>
                <a:lnTo>
                  <a:pt x="6907" y="3553"/>
                </a:lnTo>
                <a:lnTo>
                  <a:pt x="6704" y="4576"/>
                </a:lnTo>
                <a:lnTo>
                  <a:pt x="6704" y="11545"/>
                </a:lnTo>
                <a:lnTo>
                  <a:pt x="6687" y="11276"/>
                </a:lnTo>
                <a:lnTo>
                  <a:pt x="6688" y="11293"/>
                </a:lnTo>
                <a:lnTo>
                  <a:pt x="6704" y="11545"/>
                </a:lnTo>
                <a:lnTo>
                  <a:pt x="6704" y="4576"/>
                </a:lnTo>
                <a:lnTo>
                  <a:pt x="4813" y="14088"/>
                </a:lnTo>
                <a:lnTo>
                  <a:pt x="4760" y="14346"/>
                </a:lnTo>
                <a:lnTo>
                  <a:pt x="4718" y="14585"/>
                </a:lnTo>
                <a:lnTo>
                  <a:pt x="4717" y="14595"/>
                </a:lnTo>
                <a:lnTo>
                  <a:pt x="4646" y="15083"/>
                </a:lnTo>
                <a:lnTo>
                  <a:pt x="4628" y="15334"/>
                </a:lnTo>
                <a:lnTo>
                  <a:pt x="4628" y="15930"/>
                </a:lnTo>
                <a:lnTo>
                  <a:pt x="4669" y="16162"/>
                </a:lnTo>
                <a:lnTo>
                  <a:pt x="4751" y="16283"/>
                </a:lnTo>
                <a:lnTo>
                  <a:pt x="4834" y="16400"/>
                </a:lnTo>
                <a:lnTo>
                  <a:pt x="4931" y="16458"/>
                </a:lnTo>
                <a:lnTo>
                  <a:pt x="5120" y="16458"/>
                </a:lnTo>
                <a:lnTo>
                  <a:pt x="5736" y="16098"/>
                </a:lnTo>
                <a:lnTo>
                  <a:pt x="5917" y="15819"/>
                </a:lnTo>
                <a:lnTo>
                  <a:pt x="6006" y="15664"/>
                </a:lnTo>
                <a:lnTo>
                  <a:pt x="6067" y="15471"/>
                </a:lnTo>
                <a:lnTo>
                  <a:pt x="6102" y="15241"/>
                </a:lnTo>
                <a:lnTo>
                  <a:pt x="6124" y="15113"/>
                </a:lnTo>
                <a:lnTo>
                  <a:pt x="6143" y="14983"/>
                </a:lnTo>
                <a:lnTo>
                  <a:pt x="6145" y="14970"/>
                </a:lnTo>
                <a:lnTo>
                  <a:pt x="6146" y="14965"/>
                </a:lnTo>
                <a:lnTo>
                  <a:pt x="6178" y="14719"/>
                </a:lnTo>
                <a:lnTo>
                  <a:pt x="6199" y="14595"/>
                </a:lnTo>
                <a:lnTo>
                  <a:pt x="6224" y="14478"/>
                </a:lnTo>
                <a:lnTo>
                  <a:pt x="6293" y="14081"/>
                </a:lnTo>
                <a:lnTo>
                  <a:pt x="6363" y="13688"/>
                </a:lnTo>
                <a:lnTo>
                  <a:pt x="6434" y="13300"/>
                </a:lnTo>
                <a:lnTo>
                  <a:pt x="6505" y="12916"/>
                </a:lnTo>
                <a:lnTo>
                  <a:pt x="6574" y="12531"/>
                </a:lnTo>
                <a:lnTo>
                  <a:pt x="6635" y="12138"/>
                </a:lnTo>
                <a:lnTo>
                  <a:pt x="6686" y="11739"/>
                </a:lnTo>
                <a:lnTo>
                  <a:pt x="6707" y="11545"/>
                </a:lnTo>
                <a:lnTo>
                  <a:pt x="6811" y="11487"/>
                </a:lnTo>
                <a:lnTo>
                  <a:pt x="7427" y="11247"/>
                </a:lnTo>
                <a:lnTo>
                  <a:pt x="7528" y="11242"/>
                </a:lnTo>
                <a:lnTo>
                  <a:pt x="7655" y="11242"/>
                </a:lnTo>
                <a:lnTo>
                  <a:pt x="7759" y="11287"/>
                </a:lnTo>
                <a:lnTo>
                  <a:pt x="7840" y="11378"/>
                </a:lnTo>
                <a:lnTo>
                  <a:pt x="7922" y="11464"/>
                </a:lnTo>
                <a:lnTo>
                  <a:pt x="7986" y="11577"/>
                </a:lnTo>
                <a:lnTo>
                  <a:pt x="8033" y="11717"/>
                </a:lnTo>
                <a:lnTo>
                  <a:pt x="8082" y="11856"/>
                </a:lnTo>
                <a:lnTo>
                  <a:pt x="8121" y="12032"/>
                </a:lnTo>
                <a:lnTo>
                  <a:pt x="8149" y="12243"/>
                </a:lnTo>
                <a:lnTo>
                  <a:pt x="8177" y="12451"/>
                </a:lnTo>
                <a:lnTo>
                  <a:pt x="8197" y="12675"/>
                </a:lnTo>
                <a:lnTo>
                  <a:pt x="8208" y="12916"/>
                </a:lnTo>
                <a:lnTo>
                  <a:pt x="8221" y="13176"/>
                </a:lnTo>
                <a:lnTo>
                  <a:pt x="8307" y="14568"/>
                </a:lnTo>
                <a:lnTo>
                  <a:pt x="8348" y="14925"/>
                </a:lnTo>
                <a:lnTo>
                  <a:pt x="8398" y="15256"/>
                </a:lnTo>
                <a:lnTo>
                  <a:pt x="8759" y="16370"/>
                </a:lnTo>
                <a:lnTo>
                  <a:pt x="9084" y="16526"/>
                </a:lnTo>
                <a:lnTo>
                  <a:pt x="9208" y="16507"/>
                </a:lnTo>
                <a:lnTo>
                  <a:pt x="9878" y="15759"/>
                </a:lnTo>
                <a:lnTo>
                  <a:pt x="10081" y="15405"/>
                </a:lnTo>
                <a:lnTo>
                  <a:pt x="10317" y="14970"/>
                </a:lnTo>
                <a:lnTo>
                  <a:pt x="10317" y="14970"/>
                </a:lnTo>
              </a:path>
              <a:path w="21600" h="21600">
                <a:moveTo>
                  <a:pt x="16015" y="1765"/>
                </a:moveTo>
                <a:lnTo>
                  <a:pt x="15727" y="809"/>
                </a:lnTo>
                <a:lnTo>
                  <a:pt x="15680" y="809"/>
                </a:lnTo>
                <a:lnTo>
                  <a:pt x="15612" y="829"/>
                </a:lnTo>
                <a:lnTo>
                  <a:pt x="15432" y="912"/>
                </a:lnTo>
                <a:lnTo>
                  <a:pt x="15343" y="961"/>
                </a:lnTo>
                <a:lnTo>
                  <a:pt x="15253" y="1018"/>
                </a:lnTo>
                <a:lnTo>
                  <a:pt x="15163" y="1071"/>
                </a:lnTo>
                <a:lnTo>
                  <a:pt x="15074" y="1131"/>
                </a:lnTo>
                <a:lnTo>
                  <a:pt x="14899" y="1266"/>
                </a:lnTo>
                <a:lnTo>
                  <a:pt x="14830" y="1339"/>
                </a:lnTo>
                <a:lnTo>
                  <a:pt x="14783" y="1414"/>
                </a:lnTo>
                <a:lnTo>
                  <a:pt x="14660" y="1584"/>
                </a:lnTo>
                <a:lnTo>
                  <a:pt x="14599" y="1765"/>
                </a:lnTo>
                <a:lnTo>
                  <a:pt x="14599" y="1987"/>
                </a:lnTo>
                <a:lnTo>
                  <a:pt x="14646" y="2623"/>
                </a:lnTo>
                <a:lnTo>
                  <a:pt x="14639" y="2630"/>
                </a:lnTo>
                <a:lnTo>
                  <a:pt x="14639" y="2759"/>
                </a:lnTo>
                <a:lnTo>
                  <a:pt x="14636" y="2887"/>
                </a:lnTo>
                <a:lnTo>
                  <a:pt x="14629" y="3034"/>
                </a:lnTo>
                <a:lnTo>
                  <a:pt x="14625" y="3140"/>
                </a:lnTo>
                <a:lnTo>
                  <a:pt x="14615" y="3270"/>
                </a:lnTo>
                <a:lnTo>
                  <a:pt x="14601" y="3406"/>
                </a:lnTo>
                <a:lnTo>
                  <a:pt x="14244" y="9284"/>
                </a:lnTo>
                <a:lnTo>
                  <a:pt x="14027" y="10592"/>
                </a:lnTo>
                <a:lnTo>
                  <a:pt x="13598" y="11749"/>
                </a:lnTo>
                <a:lnTo>
                  <a:pt x="13083" y="12355"/>
                </a:lnTo>
                <a:lnTo>
                  <a:pt x="12981" y="12373"/>
                </a:lnTo>
                <a:lnTo>
                  <a:pt x="12920" y="12373"/>
                </a:lnTo>
                <a:lnTo>
                  <a:pt x="12743" y="11489"/>
                </a:lnTo>
                <a:lnTo>
                  <a:pt x="12737" y="11136"/>
                </a:lnTo>
                <a:lnTo>
                  <a:pt x="12761" y="9671"/>
                </a:lnTo>
                <a:lnTo>
                  <a:pt x="13139" y="3581"/>
                </a:lnTo>
                <a:lnTo>
                  <a:pt x="13153" y="3291"/>
                </a:lnTo>
                <a:lnTo>
                  <a:pt x="13154" y="3238"/>
                </a:lnTo>
                <a:lnTo>
                  <a:pt x="13156" y="3196"/>
                </a:lnTo>
                <a:lnTo>
                  <a:pt x="13162" y="2997"/>
                </a:lnTo>
                <a:lnTo>
                  <a:pt x="13168" y="2721"/>
                </a:lnTo>
                <a:lnTo>
                  <a:pt x="13169" y="2366"/>
                </a:lnTo>
                <a:lnTo>
                  <a:pt x="13158" y="1957"/>
                </a:lnTo>
                <a:lnTo>
                  <a:pt x="12875" y="436"/>
                </a:lnTo>
                <a:lnTo>
                  <a:pt x="12555" y="65"/>
                </a:lnTo>
                <a:lnTo>
                  <a:pt x="12544" y="65"/>
                </a:lnTo>
                <a:lnTo>
                  <a:pt x="12353" y="22"/>
                </a:lnTo>
                <a:lnTo>
                  <a:pt x="11797" y="118"/>
                </a:lnTo>
                <a:lnTo>
                  <a:pt x="11250" y="499"/>
                </a:lnTo>
                <a:lnTo>
                  <a:pt x="10950" y="1080"/>
                </a:lnTo>
                <a:lnTo>
                  <a:pt x="11074" y="1167"/>
                </a:lnTo>
                <a:lnTo>
                  <a:pt x="11196" y="1229"/>
                </a:lnTo>
                <a:lnTo>
                  <a:pt x="11316" y="1266"/>
                </a:lnTo>
                <a:lnTo>
                  <a:pt x="11434" y="1278"/>
                </a:lnTo>
                <a:lnTo>
                  <a:pt x="11519" y="1278"/>
                </a:lnTo>
                <a:lnTo>
                  <a:pt x="11584" y="1306"/>
                </a:lnTo>
                <a:lnTo>
                  <a:pt x="11676" y="1420"/>
                </a:lnTo>
                <a:lnTo>
                  <a:pt x="11710" y="1499"/>
                </a:lnTo>
                <a:lnTo>
                  <a:pt x="11720" y="1536"/>
                </a:lnTo>
                <a:lnTo>
                  <a:pt x="11739" y="1612"/>
                </a:lnTo>
                <a:lnTo>
                  <a:pt x="11767" y="1721"/>
                </a:lnTo>
                <a:lnTo>
                  <a:pt x="11787" y="1859"/>
                </a:lnTo>
                <a:lnTo>
                  <a:pt x="11809" y="2187"/>
                </a:lnTo>
                <a:lnTo>
                  <a:pt x="11814" y="2366"/>
                </a:lnTo>
                <a:lnTo>
                  <a:pt x="11814" y="2759"/>
                </a:lnTo>
                <a:lnTo>
                  <a:pt x="11811" y="2887"/>
                </a:lnTo>
                <a:lnTo>
                  <a:pt x="11805" y="3034"/>
                </a:lnTo>
                <a:lnTo>
                  <a:pt x="11800" y="3196"/>
                </a:lnTo>
                <a:lnTo>
                  <a:pt x="11791" y="3358"/>
                </a:lnTo>
                <a:lnTo>
                  <a:pt x="11777" y="3525"/>
                </a:lnTo>
                <a:lnTo>
                  <a:pt x="11361" y="10048"/>
                </a:lnTo>
                <a:lnTo>
                  <a:pt x="11360" y="10054"/>
                </a:lnTo>
                <a:lnTo>
                  <a:pt x="11347" y="10191"/>
                </a:lnTo>
                <a:lnTo>
                  <a:pt x="11340" y="10323"/>
                </a:lnTo>
                <a:lnTo>
                  <a:pt x="11419" y="12093"/>
                </a:lnTo>
                <a:lnTo>
                  <a:pt x="11837" y="13457"/>
                </a:lnTo>
                <a:lnTo>
                  <a:pt x="12594" y="13935"/>
                </a:lnTo>
                <a:lnTo>
                  <a:pt x="12804" y="13920"/>
                </a:lnTo>
                <a:lnTo>
                  <a:pt x="13408" y="13697"/>
                </a:lnTo>
                <a:lnTo>
                  <a:pt x="13991" y="13256"/>
                </a:lnTo>
                <a:lnTo>
                  <a:pt x="14118" y="13137"/>
                </a:lnTo>
                <a:lnTo>
                  <a:pt x="13713" y="18082"/>
                </a:lnTo>
                <a:lnTo>
                  <a:pt x="13693" y="18357"/>
                </a:lnTo>
                <a:lnTo>
                  <a:pt x="13666" y="18619"/>
                </a:lnTo>
                <a:lnTo>
                  <a:pt x="13633" y="18879"/>
                </a:lnTo>
                <a:lnTo>
                  <a:pt x="13601" y="19136"/>
                </a:lnTo>
                <a:lnTo>
                  <a:pt x="13600" y="19142"/>
                </a:lnTo>
                <a:lnTo>
                  <a:pt x="13559" y="19357"/>
                </a:lnTo>
                <a:lnTo>
                  <a:pt x="13504" y="19547"/>
                </a:lnTo>
                <a:lnTo>
                  <a:pt x="13453" y="19726"/>
                </a:lnTo>
                <a:lnTo>
                  <a:pt x="13385" y="19871"/>
                </a:lnTo>
                <a:lnTo>
                  <a:pt x="13300" y="19977"/>
                </a:lnTo>
                <a:lnTo>
                  <a:pt x="13218" y="20083"/>
                </a:lnTo>
                <a:lnTo>
                  <a:pt x="13118" y="20134"/>
                </a:lnTo>
                <a:lnTo>
                  <a:pt x="12870" y="20134"/>
                </a:lnTo>
                <a:lnTo>
                  <a:pt x="12423" y="19357"/>
                </a:lnTo>
                <a:lnTo>
                  <a:pt x="12323" y="18619"/>
                </a:lnTo>
                <a:lnTo>
                  <a:pt x="12310" y="18389"/>
                </a:lnTo>
                <a:lnTo>
                  <a:pt x="12459" y="16994"/>
                </a:lnTo>
                <a:lnTo>
                  <a:pt x="12889" y="16164"/>
                </a:lnTo>
                <a:lnTo>
                  <a:pt x="12668" y="15995"/>
                </a:lnTo>
                <a:lnTo>
                  <a:pt x="12479" y="15875"/>
                </a:lnTo>
                <a:lnTo>
                  <a:pt x="12322" y="15803"/>
                </a:lnTo>
                <a:lnTo>
                  <a:pt x="12197" y="15779"/>
                </a:lnTo>
                <a:lnTo>
                  <a:pt x="11955" y="15831"/>
                </a:lnTo>
                <a:lnTo>
                  <a:pt x="11373" y="16611"/>
                </a:lnTo>
                <a:lnTo>
                  <a:pt x="11078" y="18055"/>
                </a:lnTo>
                <a:lnTo>
                  <a:pt x="11076" y="18110"/>
                </a:lnTo>
                <a:lnTo>
                  <a:pt x="11059" y="18619"/>
                </a:lnTo>
                <a:lnTo>
                  <a:pt x="11060" y="18651"/>
                </a:lnTo>
                <a:lnTo>
                  <a:pt x="11069" y="19007"/>
                </a:lnTo>
                <a:lnTo>
                  <a:pt x="11102" y="19365"/>
                </a:lnTo>
                <a:lnTo>
                  <a:pt x="11422" y="20512"/>
                </a:lnTo>
                <a:lnTo>
                  <a:pt x="11909" y="21225"/>
                </a:lnTo>
                <a:lnTo>
                  <a:pt x="12483" y="21560"/>
                </a:lnTo>
                <a:lnTo>
                  <a:pt x="12611" y="21588"/>
                </a:lnTo>
                <a:lnTo>
                  <a:pt x="12590" y="21588"/>
                </a:lnTo>
                <a:lnTo>
                  <a:pt x="12717" y="21598"/>
                </a:lnTo>
                <a:lnTo>
                  <a:pt x="12855" y="21598"/>
                </a:lnTo>
                <a:lnTo>
                  <a:pt x="13428" y="21422"/>
                </a:lnTo>
                <a:lnTo>
                  <a:pt x="13947" y="20875"/>
                </a:lnTo>
                <a:lnTo>
                  <a:pt x="14463" y="19850"/>
                </a:lnTo>
                <a:lnTo>
                  <a:pt x="14874" y="18565"/>
                </a:lnTo>
                <a:lnTo>
                  <a:pt x="15124" y="17147"/>
                </a:lnTo>
                <a:lnTo>
                  <a:pt x="15396" y="12826"/>
                </a:lnTo>
                <a:lnTo>
                  <a:pt x="15424" y="12373"/>
                </a:lnTo>
                <a:lnTo>
                  <a:pt x="15425" y="12355"/>
                </a:lnTo>
                <a:lnTo>
                  <a:pt x="15426" y="12330"/>
                </a:lnTo>
                <a:lnTo>
                  <a:pt x="15428" y="12301"/>
                </a:lnTo>
                <a:lnTo>
                  <a:pt x="15973" y="3445"/>
                </a:lnTo>
                <a:lnTo>
                  <a:pt x="15989" y="3238"/>
                </a:lnTo>
                <a:lnTo>
                  <a:pt x="16000" y="3034"/>
                </a:lnTo>
                <a:lnTo>
                  <a:pt x="16001" y="2997"/>
                </a:lnTo>
                <a:lnTo>
                  <a:pt x="16012" y="2647"/>
                </a:lnTo>
                <a:lnTo>
                  <a:pt x="16013" y="2589"/>
                </a:lnTo>
                <a:lnTo>
                  <a:pt x="16015" y="2483"/>
                </a:lnTo>
                <a:lnTo>
                  <a:pt x="16015" y="1765"/>
                </a:lnTo>
                <a:lnTo>
                  <a:pt x="16015" y="1765"/>
                </a:lnTo>
              </a:path>
              <a:path w="21600" h="21600">
                <a:moveTo>
                  <a:pt x="21595" y="6364"/>
                </a:moveTo>
                <a:lnTo>
                  <a:pt x="21521" y="4714"/>
                </a:lnTo>
                <a:lnTo>
                  <a:pt x="21297" y="3092"/>
                </a:lnTo>
                <a:lnTo>
                  <a:pt x="20922" y="1679"/>
                </a:lnTo>
                <a:lnTo>
                  <a:pt x="20396" y="611"/>
                </a:lnTo>
                <a:lnTo>
                  <a:pt x="20138" y="313"/>
                </a:lnTo>
                <a:lnTo>
                  <a:pt x="20138" y="5817"/>
                </a:lnTo>
                <a:lnTo>
                  <a:pt x="20138" y="6431"/>
                </a:lnTo>
                <a:lnTo>
                  <a:pt x="20074" y="8140"/>
                </a:lnTo>
                <a:lnTo>
                  <a:pt x="20041" y="8645"/>
                </a:lnTo>
                <a:lnTo>
                  <a:pt x="20005" y="9105"/>
                </a:lnTo>
                <a:lnTo>
                  <a:pt x="19854" y="10594"/>
                </a:lnTo>
                <a:lnTo>
                  <a:pt x="19645" y="12040"/>
                </a:lnTo>
                <a:lnTo>
                  <a:pt x="19373" y="13284"/>
                </a:lnTo>
                <a:lnTo>
                  <a:pt x="18924" y="14461"/>
                </a:lnTo>
                <a:lnTo>
                  <a:pt x="18377" y="14897"/>
                </a:lnTo>
                <a:lnTo>
                  <a:pt x="18333" y="14897"/>
                </a:lnTo>
                <a:lnTo>
                  <a:pt x="17850" y="14212"/>
                </a:lnTo>
                <a:lnTo>
                  <a:pt x="17704" y="13320"/>
                </a:lnTo>
                <a:lnTo>
                  <a:pt x="17668" y="12990"/>
                </a:lnTo>
                <a:lnTo>
                  <a:pt x="17573" y="11533"/>
                </a:lnTo>
                <a:lnTo>
                  <a:pt x="17555" y="10719"/>
                </a:lnTo>
                <a:lnTo>
                  <a:pt x="17555" y="9984"/>
                </a:lnTo>
                <a:lnTo>
                  <a:pt x="17564" y="9545"/>
                </a:lnTo>
                <a:lnTo>
                  <a:pt x="17565" y="9510"/>
                </a:lnTo>
                <a:lnTo>
                  <a:pt x="17579" y="9099"/>
                </a:lnTo>
                <a:lnTo>
                  <a:pt x="17600" y="8645"/>
                </a:lnTo>
                <a:lnTo>
                  <a:pt x="17601" y="8618"/>
                </a:lnTo>
                <a:lnTo>
                  <a:pt x="17626" y="8185"/>
                </a:lnTo>
                <a:lnTo>
                  <a:pt x="17742" y="6809"/>
                </a:lnTo>
                <a:lnTo>
                  <a:pt x="17912" y="5488"/>
                </a:lnTo>
                <a:lnTo>
                  <a:pt x="18139" y="4233"/>
                </a:lnTo>
                <a:lnTo>
                  <a:pt x="18444" y="3011"/>
                </a:lnTo>
                <a:lnTo>
                  <a:pt x="18843" y="2037"/>
                </a:lnTo>
                <a:lnTo>
                  <a:pt x="19039" y="1803"/>
                </a:lnTo>
                <a:lnTo>
                  <a:pt x="19139" y="1703"/>
                </a:lnTo>
                <a:lnTo>
                  <a:pt x="19247" y="1652"/>
                </a:lnTo>
                <a:lnTo>
                  <a:pt x="19454" y="1652"/>
                </a:lnTo>
                <a:lnTo>
                  <a:pt x="19530" y="1679"/>
                </a:lnTo>
                <a:lnTo>
                  <a:pt x="19561" y="1703"/>
                </a:lnTo>
                <a:lnTo>
                  <a:pt x="19602" y="1737"/>
                </a:lnTo>
                <a:lnTo>
                  <a:pt x="19673" y="1790"/>
                </a:lnTo>
                <a:lnTo>
                  <a:pt x="19736" y="1888"/>
                </a:lnTo>
                <a:lnTo>
                  <a:pt x="19791" y="2031"/>
                </a:lnTo>
                <a:lnTo>
                  <a:pt x="19849" y="2178"/>
                </a:lnTo>
                <a:lnTo>
                  <a:pt x="20037" y="3613"/>
                </a:lnTo>
                <a:lnTo>
                  <a:pt x="20122" y="5148"/>
                </a:lnTo>
                <a:lnTo>
                  <a:pt x="20131" y="5488"/>
                </a:lnTo>
                <a:lnTo>
                  <a:pt x="20136" y="5683"/>
                </a:lnTo>
                <a:lnTo>
                  <a:pt x="20138" y="5817"/>
                </a:lnTo>
                <a:lnTo>
                  <a:pt x="20138" y="313"/>
                </a:lnTo>
                <a:lnTo>
                  <a:pt x="19964" y="170"/>
                </a:lnTo>
                <a:lnTo>
                  <a:pt x="19725" y="59"/>
                </a:lnTo>
                <a:lnTo>
                  <a:pt x="19470" y="22"/>
                </a:lnTo>
                <a:lnTo>
                  <a:pt x="19072" y="74"/>
                </a:lnTo>
                <a:lnTo>
                  <a:pt x="18351" y="487"/>
                </a:lnTo>
                <a:lnTo>
                  <a:pt x="17728" y="1293"/>
                </a:lnTo>
                <a:lnTo>
                  <a:pt x="17205" y="2377"/>
                </a:lnTo>
                <a:lnTo>
                  <a:pt x="16782" y="3706"/>
                </a:lnTo>
                <a:lnTo>
                  <a:pt x="16462" y="5225"/>
                </a:lnTo>
                <a:lnTo>
                  <a:pt x="16247" y="6906"/>
                </a:lnTo>
                <a:lnTo>
                  <a:pt x="16140" y="8618"/>
                </a:lnTo>
                <a:lnTo>
                  <a:pt x="16126" y="9510"/>
                </a:lnTo>
                <a:lnTo>
                  <a:pt x="16127" y="9601"/>
                </a:lnTo>
                <a:lnTo>
                  <a:pt x="16194" y="11325"/>
                </a:lnTo>
                <a:lnTo>
                  <a:pt x="16405" y="13096"/>
                </a:lnTo>
                <a:lnTo>
                  <a:pt x="16776" y="14634"/>
                </a:lnTo>
                <a:lnTo>
                  <a:pt x="17316" y="15807"/>
                </a:lnTo>
                <a:lnTo>
                  <a:pt x="18043" y="16417"/>
                </a:lnTo>
                <a:lnTo>
                  <a:pt x="18329" y="16458"/>
                </a:lnTo>
                <a:lnTo>
                  <a:pt x="18531" y="16441"/>
                </a:lnTo>
                <a:lnTo>
                  <a:pt x="19097" y="16192"/>
                </a:lnTo>
                <a:lnTo>
                  <a:pt x="19603" y="15670"/>
                </a:lnTo>
                <a:lnTo>
                  <a:pt x="20068" y="14897"/>
                </a:lnTo>
                <a:lnTo>
                  <a:pt x="20190" y="14643"/>
                </a:lnTo>
                <a:lnTo>
                  <a:pt x="20574" y="13672"/>
                </a:lnTo>
                <a:lnTo>
                  <a:pt x="20974" y="12362"/>
                </a:lnTo>
                <a:lnTo>
                  <a:pt x="21257" y="10888"/>
                </a:lnTo>
                <a:lnTo>
                  <a:pt x="21341" y="10099"/>
                </a:lnTo>
                <a:lnTo>
                  <a:pt x="21399" y="9510"/>
                </a:lnTo>
                <a:lnTo>
                  <a:pt x="21538" y="7971"/>
                </a:lnTo>
                <a:lnTo>
                  <a:pt x="21591" y="6809"/>
                </a:lnTo>
                <a:lnTo>
                  <a:pt x="21594" y="6638"/>
                </a:lnTo>
                <a:lnTo>
                  <a:pt x="21595" y="6364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63" name="曲线"/>
          <p:cNvSpPr>
            <a:spLocks/>
          </p:cNvSpPr>
          <p:nvPr/>
        </p:nvSpPr>
        <p:spPr>
          <a:xfrm rot="0">
            <a:off x="9118740" y="513879"/>
            <a:ext cx="704215" cy="47751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746" y="2307"/>
                </a:moveTo>
                <a:lnTo>
                  <a:pt x="10136" y="1033"/>
                </a:lnTo>
                <a:lnTo>
                  <a:pt x="10015" y="1033"/>
                </a:lnTo>
                <a:lnTo>
                  <a:pt x="9875" y="1062"/>
                </a:lnTo>
                <a:lnTo>
                  <a:pt x="9867" y="1062"/>
                </a:lnTo>
                <a:lnTo>
                  <a:pt x="9647" y="1137"/>
                </a:lnTo>
                <a:lnTo>
                  <a:pt x="9442" y="1201"/>
                </a:lnTo>
                <a:lnTo>
                  <a:pt x="9228" y="1281"/>
                </a:lnTo>
                <a:lnTo>
                  <a:pt x="8788" y="1469"/>
                </a:lnTo>
                <a:lnTo>
                  <a:pt x="8573" y="1573"/>
                </a:lnTo>
                <a:lnTo>
                  <a:pt x="8361" y="1687"/>
                </a:lnTo>
                <a:lnTo>
                  <a:pt x="8150" y="1796"/>
                </a:lnTo>
                <a:lnTo>
                  <a:pt x="7997" y="1925"/>
                </a:lnTo>
                <a:lnTo>
                  <a:pt x="7903" y="2073"/>
                </a:lnTo>
                <a:lnTo>
                  <a:pt x="7812" y="2192"/>
                </a:lnTo>
                <a:lnTo>
                  <a:pt x="7851" y="2319"/>
                </a:lnTo>
                <a:lnTo>
                  <a:pt x="8019" y="2452"/>
                </a:lnTo>
                <a:lnTo>
                  <a:pt x="7747" y="2326"/>
                </a:lnTo>
                <a:lnTo>
                  <a:pt x="7747" y="2485"/>
                </a:lnTo>
                <a:lnTo>
                  <a:pt x="7755" y="2695"/>
                </a:lnTo>
                <a:lnTo>
                  <a:pt x="7771" y="2952"/>
                </a:lnTo>
                <a:lnTo>
                  <a:pt x="7792" y="3221"/>
                </a:lnTo>
                <a:lnTo>
                  <a:pt x="7872" y="3322"/>
                </a:lnTo>
                <a:lnTo>
                  <a:pt x="7832" y="3367"/>
                </a:lnTo>
                <a:lnTo>
                  <a:pt x="7752" y="4422"/>
                </a:lnTo>
                <a:lnTo>
                  <a:pt x="7457" y="7715"/>
                </a:lnTo>
                <a:lnTo>
                  <a:pt x="7395" y="8368"/>
                </a:lnTo>
                <a:lnTo>
                  <a:pt x="7329" y="9027"/>
                </a:lnTo>
                <a:lnTo>
                  <a:pt x="7258" y="9693"/>
                </a:lnTo>
                <a:lnTo>
                  <a:pt x="7186" y="10398"/>
                </a:lnTo>
                <a:lnTo>
                  <a:pt x="7116" y="11101"/>
                </a:lnTo>
                <a:lnTo>
                  <a:pt x="7050" y="11803"/>
                </a:lnTo>
                <a:lnTo>
                  <a:pt x="6922" y="13198"/>
                </a:lnTo>
                <a:lnTo>
                  <a:pt x="6853" y="13894"/>
                </a:lnTo>
                <a:lnTo>
                  <a:pt x="6778" y="14592"/>
                </a:lnTo>
                <a:lnTo>
                  <a:pt x="6744" y="14894"/>
                </a:lnTo>
                <a:lnTo>
                  <a:pt x="6744" y="20330"/>
                </a:lnTo>
                <a:lnTo>
                  <a:pt x="6703" y="19995"/>
                </a:lnTo>
                <a:lnTo>
                  <a:pt x="6705" y="20013"/>
                </a:lnTo>
                <a:lnTo>
                  <a:pt x="6744" y="20330"/>
                </a:lnTo>
                <a:lnTo>
                  <a:pt x="6744" y="14894"/>
                </a:lnTo>
                <a:lnTo>
                  <a:pt x="6246" y="17148"/>
                </a:lnTo>
                <a:lnTo>
                  <a:pt x="5342" y="18665"/>
                </a:lnTo>
                <a:lnTo>
                  <a:pt x="4224" y="19536"/>
                </a:lnTo>
                <a:lnTo>
                  <a:pt x="3849" y="19536"/>
                </a:lnTo>
                <a:lnTo>
                  <a:pt x="3487" y="18504"/>
                </a:lnTo>
                <a:lnTo>
                  <a:pt x="3477" y="18315"/>
                </a:lnTo>
                <a:lnTo>
                  <a:pt x="3467" y="18063"/>
                </a:lnTo>
                <a:lnTo>
                  <a:pt x="3469" y="16987"/>
                </a:lnTo>
                <a:lnTo>
                  <a:pt x="3496" y="16372"/>
                </a:lnTo>
                <a:lnTo>
                  <a:pt x="3514" y="16055"/>
                </a:lnTo>
                <a:lnTo>
                  <a:pt x="3538" y="15728"/>
                </a:lnTo>
                <a:lnTo>
                  <a:pt x="4652" y="4645"/>
                </a:lnTo>
                <a:lnTo>
                  <a:pt x="4680" y="4285"/>
                </a:lnTo>
                <a:lnTo>
                  <a:pt x="4683" y="4239"/>
                </a:lnTo>
                <a:lnTo>
                  <a:pt x="4701" y="3932"/>
                </a:lnTo>
                <a:lnTo>
                  <a:pt x="4704" y="3843"/>
                </a:lnTo>
                <a:lnTo>
                  <a:pt x="4707" y="3748"/>
                </a:lnTo>
                <a:lnTo>
                  <a:pt x="4709" y="3709"/>
                </a:lnTo>
                <a:lnTo>
                  <a:pt x="4713" y="3586"/>
                </a:lnTo>
                <a:lnTo>
                  <a:pt x="4712" y="2952"/>
                </a:lnTo>
                <a:lnTo>
                  <a:pt x="4557" y="1620"/>
                </a:lnTo>
                <a:lnTo>
                  <a:pt x="4489" y="1370"/>
                </a:lnTo>
                <a:lnTo>
                  <a:pt x="4354" y="1062"/>
                </a:lnTo>
                <a:lnTo>
                  <a:pt x="4223" y="755"/>
                </a:lnTo>
                <a:lnTo>
                  <a:pt x="4042" y="503"/>
                </a:lnTo>
                <a:lnTo>
                  <a:pt x="3810" y="305"/>
                </a:lnTo>
                <a:lnTo>
                  <a:pt x="3629" y="171"/>
                </a:lnTo>
                <a:lnTo>
                  <a:pt x="3429" y="76"/>
                </a:lnTo>
                <a:lnTo>
                  <a:pt x="3191" y="13"/>
                </a:lnTo>
                <a:lnTo>
                  <a:pt x="3147" y="13"/>
                </a:lnTo>
                <a:lnTo>
                  <a:pt x="2973" y="0"/>
                </a:lnTo>
                <a:lnTo>
                  <a:pt x="1789" y="125"/>
                </a:lnTo>
                <a:lnTo>
                  <a:pt x="636" y="626"/>
                </a:lnTo>
                <a:lnTo>
                  <a:pt x="0" y="1390"/>
                </a:lnTo>
                <a:lnTo>
                  <a:pt x="202" y="1620"/>
                </a:lnTo>
                <a:lnTo>
                  <a:pt x="236" y="1640"/>
                </a:lnTo>
                <a:lnTo>
                  <a:pt x="382" y="1719"/>
                </a:lnTo>
                <a:lnTo>
                  <a:pt x="688" y="1640"/>
                </a:lnTo>
                <a:lnTo>
                  <a:pt x="848" y="1620"/>
                </a:lnTo>
                <a:lnTo>
                  <a:pt x="1191" y="1620"/>
                </a:lnTo>
                <a:lnTo>
                  <a:pt x="1328" y="1662"/>
                </a:lnTo>
                <a:lnTo>
                  <a:pt x="1426" y="1746"/>
                </a:lnTo>
                <a:lnTo>
                  <a:pt x="1526" y="1831"/>
                </a:lnTo>
                <a:lnTo>
                  <a:pt x="1604" y="1939"/>
                </a:lnTo>
                <a:lnTo>
                  <a:pt x="1666" y="2088"/>
                </a:lnTo>
                <a:lnTo>
                  <a:pt x="1723" y="2215"/>
                </a:lnTo>
                <a:lnTo>
                  <a:pt x="1765" y="2393"/>
                </a:lnTo>
                <a:lnTo>
                  <a:pt x="1812" y="2839"/>
                </a:lnTo>
                <a:lnTo>
                  <a:pt x="1824" y="3079"/>
                </a:lnTo>
                <a:lnTo>
                  <a:pt x="1823" y="3586"/>
                </a:lnTo>
                <a:lnTo>
                  <a:pt x="1817" y="3748"/>
                </a:lnTo>
                <a:lnTo>
                  <a:pt x="1804" y="3947"/>
                </a:lnTo>
                <a:lnTo>
                  <a:pt x="1794" y="4145"/>
                </a:lnTo>
                <a:lnTo>
                  <a:pt x="1792" y="4165"/>
                </a:lnTo>
                <a:lnTo>
                  <a:pt x="1772" y="4361"/>
                </a:lnTo>
                <a:lnTo>
                  <a:pt x="1743" y="4571"/>
                </a:lnTo>
                <a:lnTo>
                  <a:pt x="569" y="16464"/>
                </a:lnTo>
                <a:lnTo>
                  <a:pt x="539" y="16648"/>
                </a:lnTo>
                <a:lnTo>
                  <a:pt x="523" y="16836"/>
                </a:lnTo>
                <a:lnTo>
                  <a:pt x="523" y="17557"/>
                </a:lnTo>
                <a:lnTo>
                  <a:pt x="704" y="19322"/>
                </a:lnTo>
                <a:lnTo>
                  <a:pt x="1640" y="21003"/>
                </a:lnTo>
                <a:lnTo>
                  <a:pt x="2673" y="21498"/>
                </a:lnTo>
                <a:lnTo>
                  <a:pt x="2649" y="21498"/>
                </a:lnTo>
                <a:lnTo>
                  <a:pt x="3321" y="21563"/>
                </a:lnTo>
                <a:lnTo>
                  <a:pt x="3776" y="21535"/>
                </a:lnTo>
                <a:lnTo>
                  <a:pt x="4218" y="21450"/>
                </a:lnTo>
                <a:lnTo>
                  <a:pt x="4648" y="21309"/>
                </a:lnTo>
                <a:lnTo>
                  <a:pt x="5065" y="21110"/>
                </a:lnTo>
                <a:lnTo>
                  <a:pt x="5480" y="20891"/>
                </a:lnTo>
                <a:lnTo>
                  <a:pt x="5898" y="20688"/>
                </a:lnTo>
                <a:lnTo>
                  <a:pt x="6319" y="20501"/>
                </a:lnTo>
                <a:lnTo>
                  <a:pt x="6566" y="20402"/>
                </a:lnTo>
                <a:lnTo>
                  <a:pt x="6578" y="20445"/>
                </a:lnTo>
                <a:lnTo>
                  <a:pt x="6691" y="20746"/>
                </a:lnTo>
                <a:lnTo>
                  <a:pt x="7842" y="21593"/>
                </a:lnTo>
                <a:lnTo>
                  <a:pt x="8114" y="21570"/>
                </a:lnTo>
                <a:lnTo>
                  <a:pt x="9572" y="20612"/>
                </a:lnTo>
                <a:lnTo>
                  <a:pt x="10176" y="19995"/>
                </a:lnTo>
                <a:lnTo>
                  <a:pt x="10569" y="19579"/>
                </a:lnTo>
                <a:lnTo>
                  <a:pt x="9334" y="19408"/>
                </a:lnTo>
                <a:lnTo>
                  <a:pt x="9268" y="19274"/>
                </a:lnTo>
                <a:lnTo>
                  <a:pt x="9239" y="19118"/>
                </a:lnTo>
                <a:lnTo>
                  <a:pt x="9239" y="18893"/>
                </a:lnTo>
                <a:lnTo>
                  <a:pt x="9934" y="11900"/>
                </a:lnTo>
                <a:lnTo>
                  <a:pt x="10299" y="8264"/>
                </a:lnTo>
                <a:lnTo>
                  <a:pt x="10647" y="4787"/>
                </a:lnTo>
                <a:lnTo>
                  <a:pt x="10650" y="4757"/>
                </a:lnTo>
                <a:lnTo>
                  <a:pt x="10690" y="4361"/>
                </a:lnTo>
                <a:lnTo>
                  <a:pt x="10692" y="4353"/>
                </a:lnTo>
                <a:lnTo>
                  <a:pt x="10685" y="4361"/>
                </a:lnTo>
                <a:lnTo>
                  <a:pt x="10686" y="4353"/>
                </a:lnTo>
                <a:lnTo>
                  <a:pt x="10707" y="4165"/>
                </a:lnTo>
                <a:lnTo>
                  <a:pt x="10708" y="4145"/>
                </a:lnTo>
                <a:lnTo>
                  <a:pt x="10711" y="4060"/>
                </a:lnTo>
                <a:lnTo>
                  <a:pt x="10720" y="3843"/>
                </a:lnTo>
                <a:lnTo>
                  <a:pt x="10737" y="3516"/>
                </a:lnTo>
                <a:lnTo>
                  <a:pt x="10744" y="3263"/>
                </a:lnTo>
                <a:lnTo>
                  <a:pt x="10746" y="2452"/>
                </a:lnTo>
                <a:lnTo>
                  <a:pt x="10746" y="2307"/>
                </a:lnTo>
                <a:lnTo>
                  <a:pt x="10746" y="2307"/>
                </a:lnTo>
              </a:path>
              <a:path w="21600" h="21600">
                <a:moveTo>
                  <a:pt x="21586" y="2029"/>
                </a:moveTo>
                <a:lnTo>
                  <a:pt x="21168" y="1077"/>
                </a:lnTo>
                <a:lnTo>
                  <a:pt x="21155" y="1057"/>
                </a:lnTo>
                <a:lnTo>
                  <a:pt x="21024" y="839"/>
                </a:lnTo>
                <a:lnTo>
                  <a:pt x="20852" y="651"/>
                </a:lnTo>
                <a:lnTo>
                  <a:pt x="20654" y="512"/>
                </a:lnTo>
                <a:lnTo>
                  <a:pt x="20456" y="369"/>
                </a:lnTo>
                <a:lnTo>
                  <a:pt x="19187" y="9"/>
                </a:lnTo>
                <a:lnTo>
                  <a:pt x="18989" y="0"/>
                </a:lnTo>
                <a:lnTo>
                  <a:pt x="18606" y="0"/>
                </a:lnTo>
                <a:lnTo>
                  <a:pt x="18419" y="27"/>
                </a:lnTo>
                <a:lnTo>
                  <a:pt x="18245" y="81"/>
                </a:lnTo>
                <a:lnTo>
                  <a:pt x="18073" y="131"/>
                </a:lnTo>
                <a:lnTo>
                  <a:pt x="17905" y="175"/>
                </a:lnTo>
                <a:lnTo>
                  <a:pt x="17741" y="215"/>
                </a:lnTo>
                <a:lnTo>
                  <a:pt x="17559" y="265"/>
                </a:lnTo>
                <a:lnTo>
                  <a:pt x="17384" y="329"/>
                </a:lnTo>
                <a:lnTo>
                  <a:pt x="17048" y="488"/>
                </a:lnTo>
                <a:lnTo>
                  <a:pt x="16885" y="560"/>
                </a:lnTo>
                <a:lnTo>
                  <a:pt x="15407" y="966"/>
                </a:lnTo>
                <a:lnTo>
                  <a:pt x="14390" y="1057"/>
                </a:lnTo>
                <a:lnTo>
                  <a:pt x="13610" y="1057"/>
                </a:lnTo>
                <a:lnTo>
                  <a:pt x="13229" y="1038"/>
                </a:lnTo>
                <a:lnTo>
                  <a:pt x="13031" y="998"/>
                </a:lnTo>
                <a:lnTo>
                  <a:pt x="12836" y="929"/>
                </a:lnTo>
                <a:lnTo>
                  <a:pt x="12756" y="889"/>
                </a:lnTo>
                <a:lnTo>
                  <a:pt x="12673" y="854"/>
                </a:lnTo>
                <a:lnTo>
                  <a:pt x="12589" y="824"/>
                </a:lnTo>
                <a:lnTo>
                  <a:pt x="12509" y="790"/>
                </a:lnTo>
                <a:lnTo>
                  <a:pt x="12431" y="755"/>
                </a:lnTo>
                <a:lnTo>
                  <a:pt x="12357" y="720"/>
                </a:lnTo>
                <a:lnTo>
                  <a:pt x="12257" y="676"/>
                </a:lnTo>
                <a:lnTo>
                  <a:pt x="12157" y="641"/>
                </a:lnTo>
                <a:lnTo>
                  <a:pt x="11963" y="592"/>
                </a:lnTo>
                <a:lnTo>
                  <a:pt x="11872" y="579"/>
                </a:lnTo>
                <a:lnTo>
                  <a:pt x="11539" y="579"/>
                </a:lnTo>
                <a:lnTo>
                  <a:pt x="11047" y="1776"/>
                </a:lnTo>
                <a:lnTo>
                  <a:pt x="11047" y="2029"/>
                </a:lnTo>
                <a:lnTo>
                  <a:pt x="11807" y="3562"/>
                </a:lnTo>
                <a:lnTo>
                  <a:pt x="12589" y="3783"/>
                </a:lnTo>
                <a:lnTo>
                  <a:pt x="12907" y="3769"/>
                </a:lnTo>
                <a:lnTo>
                  <a:pt x="14394" y="3315"/>
                </a:lnTo>
                <a:lnTo>
                  <a:pt x="14578" y="3230"/>
                </a:lnTo>
                <a:lnTo>
                  <a:pt x="14777" y="3156"/>
                </a:lnTo>
                <a:lnTo>
                  <a:pt x="14857" y="3133"/>
                </a:lnTo>
                <a:lnTo>
                  <a:pt x="14854" y="3156"/>
                </a:lnTo>
                <a:lnTo>
                  <a:pt x="13139" y="18107"/>
                </a:lnTo>
                <a:lnTo>
                  <a:pt x="13122" y="18276"/>
                </a:lnTo>
                <a:lnTo>
                  <a:pt x="13110" y="18432"/>
                </a:lnTo>
                <a:lnTo>
                  <a:pt x="13097" y="18719"/>
                </a:lnTo>
                <a:lnTo>
                  <a:pt x="13097" y="19123"/>
                </a:lnTo>
                <a:lnTo>
                  <a:pt x="13406" y="20827"/>
                </a:lnTo>
                <a:lnTo>
                  <a:pt x="14550" y="21593"/>
                </a:lnTo>
                <a:lnTo>
                  <a:pt x="14823" y="21570"/>
                </a:lnTo>
                <a:lnTo>
                  <a:pt x="16294" y="20612"/>
                </a:lnTo>
                <a:lnTo>
                  <a:pt x="17297" y="19579"/>
                </a:lnTo>
                <a:lnTo>
                  <a:pt x="16789" y="19568"/>
                </a:lnTo>
                <a:lnTo>
                  <a:pt x="16391" y="19534"/>
                </a:lnTo>
                <a:lnTo>
                  <a:pt x="16404" y="19534"/>
                </a:lnTo>
                <a:lnTo>
                  <a:pt x="16169" y="19483"/>
                </a:lnTo>
                <a:lnTo>
                  <a:pt x="16057" y="19408"/>
                </a:lnTo>
                <a:lnTo>
                  <a:pt x="16000" y="19294"/>
                </a:lnTo>
                <a:lnTo>
                  <a:pt x="15971" y="19123"/>
                </a:lnTo>
                <a:lnTo>
                  <a:pt x="15971" y="18895"/>
                </a:lnTo>
                <a:lnTo>
                  <a:pt x="17312" y="2772"/>
                </a:lnTo>
                <a:lnTo>
                  <a:pt x="17314" y="2750"/>
                </a:lnTo>
                <a:lnTo>
                  <a:pt x="17383" y="1925"/>
                </a:lnTo>
                <a:lnTo>
                  <a:pt x="17383" y="2259"/>
                </a:lnTo>
                <a:lnTo>
                  <a:pt x="17467" y="2259"/>
                </a:lnTo>
                <a:lnTo>
                  <a:pt x="17549" y="2249"/>
                </a:lnTo>
                <a:lnTo>
                  <a:pt x="17714" y="2209"/>
                </a:lnTo>
                <a:lnTo>
                  <a:pt x="17783" y="2200"/>
                </a:lnTo>
                <a:lnTo>
                  <a:pt x="18008" y="2200"/>
                </a:lnTo>
                <a:lnTo>
                  <a:pt x="18144" y="2227"/>
                </a:lnTo>
                <a:lnTo>
                  <a:pt x="18245" y="2282"/>
                </a:lnTo>
                <a:lnTo>
                  <a:pt x="18349" y="2336"/>
                </a:lnTo>
                <a:lnTo>
                  <a:pt x="18441" y="2415"/>
                </a:lnTo>
                <a:lnTo>
                  <a:pt x="18522" y="2520"/>
                </a:lnTo>
                <a:lnTo>
                  <a:pt x="18602" y="2618"/>
                </a:lnTo>
                <a:lnTo>
                  <a:pt x="18685" y="2750"/>
                </a:lnTo>
                <a:lnTo>
                  <a:pt x="18769" y="2913"/>
                </a:lnTo>
                <a:lnTo>
                  <a:pt x="18853" y="3072"/>
                </a:lnTo>
                <a:lnTo>
                  <a:pt x="18950" y="3265"/>
                </a:lnTo>
                <a:lnTo>
                  <a:pt x="19061" y="3493"/>
                </a:lnTo>
                <a:lnTo>
                  <a:pt x="19182" y="3707"/>
                </a:lnTo>
                <a:lnTo>
                  <a:pt x="19379" y="3813"/>
                </a:lnTo>
                <a:lnTo>
                  <a:pt x="19769" y="3813"/>
                </a:lnTo>
                <a:lnTo>
                  <a:pt x="19939" y="3783"/>
                </a:lnTo>
                <a:lnTo>
                  <a:pt x="19934" y="3783"/>
                </a:lnTo>
                <a:lnTo>
                  <a:pt x="20314" y="3677"/>
                </a:lnTo>
                <a:lnTo>
                  <a:pt x="21491" y="2844"/>
                </a:lnTo>
                <a:lnTo>
                  <a:pt x="21586" y="2579"/>
                </a:lnTo>
                <a:lnTo>
                  <a:pt x="21586" y="2200"/>
                </a:lnTo>
                <a:lnTo>
                  <a:pt x="21586" y="2029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64" name="曲线"/>
          <p:cNvSpPr>
            <a:spLocks/>
          </p:cNvSpPr>
          <p:nvPr/>
        </p:nvSpPr>
        <p:spPr>
          <a:xfrm rot="0">
            <a:off x="13411404" y="700197"/>
            <a:ext cx="610234" cy="6102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41AF50"/>
          </a:solidFill>
          <a:ln cmpd="sng" cap="flat">
            <a:noFill/>
            <a:prstDash val="solid"/>
            <a:miter/>
          </a:ln>
        </p:spPr>
      </p:sp>
      <p:sp>
        <p:nvSpPr>
          <p:cNvPr id="165" name="矩形"/>
          <p:cNvSpPr>
            <a:spLocks/>
          </p:cNvSpPr>
          <p:nvPr/>
        </p:nvSpPr>
        <p:spPr>
          <a:xfrm rot="0">
            <a:off x="3771900" y="2819400"/>
            <a:ext cx="5898515" cy="34340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3200" b="0" i="1" u="none" strike="noStrike" kern="0" cap="none" spc="-2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Clean</a:t>
            </a:r>
            <a:r>
              <a:rPr lang="en-US" altLang="zh-CN" sz="3200" b="0" i="1" u="none" strike="noStrike" kern="0" cap="none" spc="-2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200" b="0" i="1" u="none" strike="noStrike" kern="0" cap="none" spc="-3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3200" b="0" i="1" u="none" strike="noStrike" kern="0" cap="none" spc="-2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200" b="0" i="1" u="none" strike="noStrike" kern="0" cap="none" spc="-3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minimal</a:t>
            </a:r>
            <a:r>
              <a:rPr lang="en-US" altLang="zh-CN" sz="3200" b="0" i="1" u="none" strike="noStrike" kern="0" cap="none" spc="-2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2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UI</a:t>
            </a: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38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3200" b="0" i="1" u="none" strike="noStrike" kern="0" cap="none" spc="-2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Sections</a:t>
            </a:r>
            <a:r>
              <a:rPr lang="en-US" altLang="zh-CN" sz="3200" b="0" i="1" u="none" strike="noStrike" kern="0" cap="none" spc="-1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200" b="0" i="1" u="none" strike="noStrike" kern="0" cap="none" spc="-2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arranged</a:t>
            </a:r>
            <a:r>
              <a:rPr lang="en-US" altLang="zh-CN" sz="32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200" b="0" i="1" u="none" strike="noStrike" kern="0" cap="none" spc="-2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vertically</a:t>
            </a:r>
            <a:r>
              <a:rPr lang="en-US" altLang="zh-CN" sz="3200" b="0" i="1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200" b="0" i="1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3200" b="0" i="1" u="none" strike="noStrike" kern="0" cap="none" spc="-2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200" b="0" i="1" u="none" strike="noStrike" kern="0" cap="none" spc="-3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better </a:t>
            </a:r>
            <a:r>
              <a:rPr lang="en-US" altLang="zh-CN" sz="3200" b="0" i="1" u="none" strike="noStrike" kern="0" cap="none" spc="-3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navigation</a:t>
            </a: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1" u="none" strike="noStrike" kern="0" cap="none" spc="-1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Profile</a:t>
            </a:r>
            <a:r>
              <a:rPr lang="en-US" altLang="zh-CN" sz="3200" b="0" i="1" u="none" strike="noStrike" kern="0" cap="none" spc="-1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200" b="0" i="1" u="none" strike="noStrike" kern="0" cap="none" spc="-3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image</a:t>
            </a:r>
            <a:r>
              <a:rPr lang="en-US" altLang="zh-CN" sz="3200" b="0" i="1" u="none" strike="noStrike" kern="0" cap="none" spc="-1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200" b="0" i="1" u="none" strike="noStrike" kern="0" cap="none" spc="-4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3200" b="0" i="1" u="none" strike="noStrike" kern="0" cap="none" spc="-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200" b="0" i="1" u="none" strike="noStrike" kern="0" cap="none" spc="-3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project</a:t>
            </a:r>
            <a:r>
              <a:rPr lang="en-US" altLang="zh-CN" sz="3200" b="0" i="1" u="none" strike="noStrike" kern="0" cap="none" spc="-1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200" b="0" i="1" u="none" strike="noStrike" kern="0" cap="none" spc="-25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cards</a:t>
            </a:r>
            <a:r>
              <a:rPr lang="en-US" altLang="zh-CN" sz="3200" b="0" i="1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200" b="0" i="1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</a:t>
            </a:r>
            <a:r>
              <a:rPr lang="en-US" altLang="zh-CN" sz="3200" b="0" i="1" u="none" strike="noStrike" kern="0" cap="none" spc="-2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visual</a:t>
            </a:r>
            <a:r>
              <a:rPr lang="en-US" altLang="zh-CN" sz="3200" b="0" i="1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200" b="0" i="1" u="none" strike="noStrike" kern="0" cap="none" spc="-3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appeal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15062201" y="8645525"/>
            <a:ext cx="120650" cy="1936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15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0" i="1" u="none" strike="noStrike" kern="0" cap="none" spc="-50" baseline="0">
                <a:solidFill>
                  <a:srgbClr val="2D93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8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94126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曲线"/>
          <p:cNvSpPr>
            <a:spLocks/>
          </p:cNvSpPr>
          <p:nvPr/>
        </p:nvSpPr>
        <p:spPr>
          <a:xfrm rot="0">
            <a:off x="1176627" y="721320"/>
            <a:ext cx="398145" cy="57594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55" y="1813"/>
                </a:moveTo>
                <a:lnTo>
                  <a:pt x="400" y="1704"/>
                </a:lnTo>
                <a:lnTo>
                  <a:pt x="0" y="1447"/>
                </a:lnTo>
                <a:lnTo>
                  <a:pt x="11" y="1447"/>
                </a:lnTo>
                <a:lnTo>
                  <a:pt x="657" y="1025"/>
                </a:lnTo>
                <a:lnTo>
                  <a:pt x="3012" y="259"/>
                </a:lnTo>
                <a:lnTo>
                  <a:pt x="5631" y="16"/>
                </a:lnTo>
                <a:lnTo>
                  <a:pt x="6486" y="0"/>
                </a:lnTo>
                <a:lnTo>
                  <a:pt x="6916" y="16"/>
                </a:lnTo>
                <a:lnTo>
                  <a:pt x="7000" y="16"/>
                </a:lnTo>
                <a:lnTo>
                  <a:pt x="8965" y="529"/>
                </a:lnTo>
                <a:lnTo>
                  <a:pt x="9523" y="1051"/>
                </a:lnTo>
                <a:lnTo>
                  <a:pt x="8951" y="1294"/>
                </a:lnTo>
                <a:lnTo>
                  <a:pt x="9242" y="1607"/>
                </a:lnTo>
                <a:lnTo>
                  <a:pt x="20747" y="1607"/>
                </a:lnTo>
                <a:lnTo>
                  <a:pt x="20877" y="1719"/>
                </a:lnTo>
                <a:lnTo>
                  <a:pt x="1699" y="1719"/>
                </a:lnTo>
                <a:lnTo>
                  <a:pt x="1394" y="1738"/>
                </a:lnTo>
                <a:lnTo>
                  <a:pt x="1071" y="1778"/>
                </a:lnTo>
                <a:lnTo>
                  <a:pt x="755" y="1813"/>
                </a:lnTo>
                <a:lnTo>
                  <a:pt x="755" y="1813"/>
                </a:lnTo>
              </a:path>
              <a:path w="21600" h="21600">
                <a:moveTo>
                  <a:pt x="20747" y="1607"/>
                </a:moveTo>
                <a:lnTo>
                  <a:pt x="9242" y="1607"/>
                </a:lnTo>
                <a:lnTo>
                  <a:pt x="9748" y="1488"/>
                </a:lnTo>
                <a:lnTo>
                  <a:pt x="9568" y="1106"/>
                </a:lnTo>
                <a:lnTo>
                  <a:pt x="11869" y="357"/>
                </a:lnTo>
                <a:lnTo>
                  <a:pt x="14342" y="16"/>
                </a:lnTo>
                <a:lnTo>
                  <a:pt x="14478" y="16"/>
                </a:lnTo>
                <a:lnTo>
                  <a:pt x="15034" y="0"/>
                </a:lnTo>
                <a:lnTo>
                  <a:pt x="15556" y="10"/>
                </a:lnTo>
                <a:lnTo>
                  <a:pt x="16089" y="40"/>
                </a:lnTo>
                <a:lnTo>
                  <a:pt x="16603" y="89"/>
                </a:lnTo>
                <a:lnTo>
                  <a:pt x="16611" y="89"/>
                </a:lnTo>
                <a:lnTo>
                  <a:pt x="18786" y="539"/>
                </a:lnTo>
                <a:lnTo>
                  <a:pt x="20559" y="1447"/>
                </a:lnTo>
                <a:lnTo>
                  <a:pt x="20747" y="1607"/>
                </a:lnTo>
                <a:lnTo>
                  <a:pt x="20747" y="1607"/>
                </a:lnTo>
              </a:path>
              <a:path w="21600" h="21600">
                <a:moveTo>
                  <a:pt x="9242" y="1607"/>
                </a:moveTo>
                <a:lnTo>
                  <a:pt x="8951" y="1294"/>
                </a:lnTo>
                <a:lnTo>
                  <a:pt x="9523" y="1051"/>
                </a:lnTo>
                <a:lnTo>
                  <a:pt x="9568" y="1106"/>
                </a:lnTo>
                <a:lnTo>
                  <a:pt x="9748" y="1488"/>
                </a:lnTo>
                <a:lnTo>
                  <a:pt x="9242" y="1607"/>
                </a:lnTo>
                <a:lnTo>
                  <a:pt x="9242" y="1607"/>
                </a:lnTo>
              </a:path>
              <a:path w="21600" h="21600">
                <a:moveTo>
                  <a:pt x="4096" y="21589"/>
                </a:moveTo>
                <a:lnTo>
                  <a:pt x="2031" y="21120"/>
                </a:lnTo>
                <a:lnTo>
                  <a:pt x="943" y="19392"/>
                </a:lnTo>
                <a:lnTo>
                  <a:pt x="899" y="18888"/>
                </a:lnTo>
                <a:lnTo>
                  <a:pt x="899" y="18759"/>
                </a:lnTo>
                <a:lnTo>
                  <a:pt x="906" y="18627"/>
                </a:lnTo>
                <a:lnTo>
                  <a:pt x="935" y="18354"/>
                </a:lnTo>
                <a:lnTo>
                  <a:pt x="960" y="18220"/>
                </a:lnTo>
                <a:lnTo>
                  <a:pt x="996" y="18091"/>
                </a:lnTo>
                <a:lnTo>
                  <a:pt x="3859" y="4576"/>
                </a:lnTo>
                <a:lnTo>
                  <a:pt x="3888" y="4477"/>
                </a:lnTo>
                <a:lnTo>
                  <a:pt x="3904" y="4403"/>
                </a:lnTo>
                <a:lnTo>
                  <a:pt x="3910" y="4378"/>
                </a:lnTo>
                <a:lnTo>
                  <a:pt x="3924" y="4279"/>
                </a:lnTo>
                <a:lnTo>
                  <a:pt x="3940" y="4206"/>
                </a:lnTo>
                <a:lnTo>
                  <a:pt x="3971" y="4072"/>
                </a:lnTo>
                <a:lnTo>
                  <a:pt x="3999" y="3959"/>
                </a:lnTo>
                <a:lnTo>
                  <a:pt x="4025" y="3879"/>
                </a:lnTo>
                <a:lnTo>
                  <a:pt x="4028" y="3869"/>
                </a:lnTo>
                <a:lnTo>
                  <a:pt x="4046" y="3783"/>
                </a:lnTo>
                <a:lnTo>
                  <a:pt x="4053" y="3698"/>
                </a:lnTo>
                <a:lnTo>
                  <a:pt x="4068" y="3609"/>
                </a:lnTo>
                <a:lnTo>
                  <a:pt x="4066" y="3270"/>
                </a:lnTo>
                <a:lnTo>
                  <a:pt x="4058" y="3110"/>
                </a:lnTo>
                <a:lnTo>
                  <a:pt x="4052" y="2999"/>
                </a:lnTo>
                <a:lnTo>
                  <a:pt x="3983" y="2636"/>
                </a:lnTo>
                <a:lnTo>
                  <a:pt x="3869" y="2340"/>
                </a:lnTo>
                <a:lnTo>
                  <a:pt x="3709" y="2113"/>
                </a:lnTo>
                <a:lnTo>
                  <a:pt x="3468" y="1940"/>
                </a:lnTo>
                <a:lnTo>
                  <a:pt x="3087" y="1813"/>
                </a:lnTo>
                <a:lnTo>
                  <a:pt x="3071" y="1813"/>
                </a:lnTo>
                <a:lnTo>
                  <a:pt x="2607" y="1743"/>
                </a:lnTo>
                <a:lnTo>
                  <a:pt x="1986" y="1719"/>
                </a:lnTo>
                <a:lnTo>
                  <a:pt x="20877" y="1719"/>
                </a:lnTo>
                <a:lnTo>
                  <a:pt x="20900" y="1738"/>
                </a:lnTo>
                <a:lnTo>
                  <a:pt x="20906" y="1743"/>
                </a:lnTo>
                <a:lnTo>
                  <a:pt x="20912" y="1748"/>
                </a:lnTo>
                <a:lnTo>
                  <a:pt x="21209" y="2079"/>
                </a:lnTo>
                <a:lnTo>
                  <a:pt x="21332" y="2292"/>
                </a:lnTo>
                <a:lnTo>
                  <a:pt x="12170" y="2292"/>
                </a:lnTo>
                <a:lnTo>
                  <a:pt x="11513" y="2316"/>
                </a:lnTo>
                <a:lnTo>
                  <a:pt x="11079" y="2366"/>
                </a:lnTo>
                <a:lnTo>
                  <a:pt x="9490" y="2366"/>
                </a:lnTo>
                <a:lnTo>
                  <a:pt x="9727" y="2679"/>
                </a:lnTo>
                <a:lnTo>
                  <a:pt x="10017" y="2679"/>
                </a:lnTo>
                <a:lnTo>
                  <a:pt x="10022" y="2708"/>
                </a:lnTo>
                <a:lnTo>
                  <a:pt x="10024" y="2723"/>
                </a:lnTo>
                <a:lnTo>
                  <a:pt x="10139" y="3110"/>
                </a:lnTo>
                <a:lnTo>
                  <a:pt x="10161" y="3270"/>
                </a:lnTo>
                <a:lnTo>
                  <a:pt x="10159" y="3879"/>
                </a:lnTo>
                <a:lnTo>
                  <a:pt x="10144" y="4072"/>
                </a:lnTo>
                <a:lnTo>
                  <a:pt x="10138" y="4137"/>
                </a:lnTo>
                <a:lnTo>
                  <a:pt x="10133" y="4206"/>
                </a:lnTo>
                <a:lnTo>
                  <a:pt x="10089" y="4538"/>
                </a:lnTo>
                <a:lnTo>
                  <a:pt x="10033" y="4847"/>
                </a:lnTo>
                <a:lnTo>
                  <a:pt x="10028" y="4874"/>
                </a:lnTo>
                <a:lnTo>
                  <a:pt x="8530" y="9349"/>
                </a:lnTo>
                <a:lnTo>
                  <a:pt x="8252" y="9406"/>
                </a:lnTo>
                <a:lnTo>
                  <a:pt x="8392" y="9764"/>
                </a:lnTo>
                <a:lnTo>
                  <a:pt x="18059" y="9764"/>
                </a:lnTo>
                <a:lnTo>
                  <a:pt x="18059" y="9801"/>
                </a:lnTo>
                <a:lnTo>
                  <a:pt x="16522" y="10805"/>
                </a:lnTo>
                <a:lnTo>
                  <a:pt x="8219" y="10805"/>
                </a:lnTo>
                <a:lnTo>
                  <a:pt x="8058" y="11140"/>
                </a:lnTo>
                <a:lnTo>
                  <a:pt x="8167" y="11162"/>
                </a:lnTo>
                <a:lnTo>
                  <a:pt x="7014" y="18987"/>
                </a:lnTo>
                <a:lnTo>
                  <a:pt x="6841" y="18987"/>
                </a:lnTo>
                <a:lnTo>
                  <a:pt x="6834" y="18992"/>
                </a:lnTo>
                <a:lnTo>
                  <a:pt x="6992" y="19007"/>
                </a:lnTo>
                <a:lnTo>
                  <a:pt x="6992" y="19205"/>
                </a:lnTo>
                <a:lnTo>
                  <a:pt x="7075" y="19349"/>
                </a:lnTo>
                <a:lnTo>
                  <a:pt x="9813" y="19572"/>
                </a:lnTo>
                <a:lnTo>
                  <a:pt x="8710" y="20156"/>
                </a:lnTo>
                <a:lnTo>
                  <a:pt x="6993" y="20982"/>
                </a:lnTo>
                <a:lnTo>
                  <a:pt x="4695" y="21566"/>
                </a:lnTo>
                <a:lnTo>
                  <a:pt x="4096" y="21589"/>
                </a:lnTo>
                <a:lnTo>
                  <a:pt x="4096" y="21589"/>
                </a:lnTo>
              </a:path>
              <a:path w="21600" h="21600">
                <a:moveTo>
                  <a:pt x="16600" y="5764"/>
                </a:moveTo>
                <a:lnTo>
                  <a:pt x="16158" y="5764"/>
                </a:lnTo>
                <a:lnTo>
                  <a:pt x="15710" y="5720"/>
                </a:lnTo>
                <a:lnTo>
                  <a:pt x="15370" y="5579"/>
                </a:lnTo>
                <a:lnTo>
                  <a:pt x="15167" y="5344"/>
                </a:lnTo>
                <a:lnTo>
                  <a:pt x="15099" y="5015"/>
                </a:lnTo>
                <a:lnTo>
                  <a:pt x="15099" y="4847"/>
                </a:lnTo>
                <a:lnTo>
                  <a:pt x="15120" y="4690"/>
                </a:lnTo>
                <a:lnTo>
                  <a:pt x="15206" y="4403"/>
                </a:lnTo>
                <a:lnTo>
                  <a:pt x="15226" y="4279"/>
                </a:lnTo>
                <a:lnTo>
                  <a:pt x="15228" y="4137"/>
                </a:lnTo>
                <a:lnTo>
                  <a:pt x="15180" y="3698"/>
                </a:lnTo>
                <a:lnTo>
                  <a:pt x="15177" y="3666"/>
                </a:lnTo>
                <a:lnTo>
                  <a:pt x="15028" y="3281"/>
                </a:lnTo>
                <a:lnTo>
                  <a:pt x="15023" y="3270"/>
                </a:lnTo>
                <a:lnTo>
                  <a:pt x="14768" y="2951"/>
                </a:lnTo>
                <a:lnTo>
                  <a:pt x="14410" y="2708"/>
                </a:lnTo>
                <a:lnTo>
                  <a:pt x="13963" y="2526"/>
                </a:lnTo>
                <a:lnTo>
                  <a:pt x="13441" y="2396"/>
                </a:lnTo>
                <a:lnTo>
                  <a:pt x="12829" y="2316"/>
                </a:lnTo>
                <a:lnTo>
                  <a:pt x="12795" y="2316"/>
                </a:lnTo>
                <a:lnTo>
                  <a:pt x="12170" y="2292"/>
                </a:lnTo>
                <a:lnTo>
                  <a:pt x="21332" y="2292"/>
                </a:lnTo>
                <a:lnTo>
                  <a:pt x="21421" y="2444"/>
                </a:lnTo>
                <a:lnTo>
                  <a:pt x="21548" y="2845"/>
                </a:lnTo>
                <a:lnTo>
                  <a:pt x="21589" y="3270"/>
                </a:lnTo>
                <a:lnTo>
                  <a:pt x="21587" y="3324"/>
                </a:lnTo>
                <a:lnTo>
                  <a:pt x="21570" y="3520"/>
                </a:lnTo>
                <a:lnTo>
                  <a:pt x="21566" y="3557"/>
                </a:lnTo>
                <a:lnTo>
                  <a:pt x="21562" y="3609"/>
                </a:lnTo>
                <a:lnTo>
                  <a:pt x="21557" y="3666"/>
                </a:lnTo>
                <a:lnTo>
                  <a:pt x="21554" y="3698"/>
                </a:lnTo>
                <a:lnTo>
                  <a:pt x="20371" y="5110"/>
                </a:lnTo>
                <a:lnTo>
                  <a:pt x="18355" y="5684"/>
                </a:lnTo>
                <a:lnTo>
                  <a:pt x="17936" y="5720"/>
                </a:lnTo>
                <a:lnTo>
                  <a:pt x="17962" y="5720"/>
                </a:lnTo>
                <a:lnTo>
                  <a:pt x="17462" y="5742"/>
                </a:lnTo>
                <a:lnTo>
                  <a:pt x="17026" y="5756"/>
                </a:lnTo>
                <a:lnTo>
                  <a:pt x="16600" y="5764"/>
                </a:lnTo>
                <a:lnTo>
                  <a:pt x="16600" y="5764"/>
                </a:lnTo>
              </a:path>
              <a:path w="21600" h="21600">
                <a:moveTo>
                  <a:pt x="9727" y="2679"/>
                </a:moveTo>
                <a:lnTo>
                  <a:pt x="9490" y="2366"/>
                </a:lnTo>
                <a:lnTo>
                  <a:pt x="9996" y="2366"/>
                </a:lnTo>
                <a:lnTo>
                  <a:pt x="9996" y="2540"/>
                </a:lnTo>
                <a:lnTo>
                  <a:pt x="10004" y="2595"/>
                </a:lnTo>
                <a:lnTo>
                  <a:pt x="9727" y="2679"/>
                </a:lnTo>
                <a:lnTo>
                  <a:pt x="9727" y="2679"/>
                </a:lnTo>
              </a:path>
              <a:path w="21600" h="21600">
                <a:moveTo>
                  <a:pt x="10004" y="2595"/>
                </a:moveTo>
                <a:lnTo>
                  <a:pt x="9996" y="2540"/>
                </a:lnTo>
                <a:lnTo>
                  <a:pt x="9996" y="2366"/>
                </a:lnTo>
                <a:lnTo>
                  <a:pt x="11079" y="2366"/>
                </a:lnTo>
                <a:lnTo>
                  <a:pt x="10887" y="2388"/>
                </a:lnTo>
                <a:lnTo>
                  <a:pt x="10291" y="2509"/>
                </a:lnTo>
                <a:lnTo>
                  <a:pt x="10004" y="2595"/>
                </a:lnTo>
                <a:lnTo>
                  <a:pt x="10004" y="2595"/>
                </a:lnTo>
              </a:path>
              <a:path w="21600" h="21600">
                <a:moveTo>
                  <a:pt x="10017" y="2679"/>
                </a:moveTo>
                <a:lnTo>
                  <a:pt x="9727" y="2679"/>
                </a:lnTo>
                <a:lnTo>
                  <a:pt x="10004" y="2595"/>
                </a:lnTo>
                <a:lnTo>
                  <a:pt x="10011" y="2636"/>
                </a:lnTo>
                <a:lnTo>
                  <a:pt x="10017" y="2679"/>
                </a:lnTo>
                <a:lnTo>
                  <a:pt x="10017" y="2679"/>
                </a:lnTo>
              </a:path>
              <a:path w="21600" h="21600">
                <a:moveTo>
                  <a:pt x="18059" y="9764"/>
                </a:moveTo>
                <a:lnTo>
                  <a:pt x="8392" y="9764"/>
                </a:lnTo>
                <a:lnTo>
                  <a:pt x="8530" y="9349"/>
                </a:lnTo>
                <a:lnTo>
                  <a:pt x="8711" y="9312"/>
                </a:lnTo>
                <a:lnTo>
                  <a:pt x="9149" y="9265"/>
                </a:lnTo>
                <a:lnTo>
                  <a:pt x="9981" y="9265"/>
                </a:lnTo>
                <a:lnTo>
                  <a:pt x="10369" y="9230"/>
                </a:lnTo>
                <a:lnTo>
                  <a:pt x="10728" y="9161"/>
                </a:lnTo>
                <a:lnTo>
                  <a:pt x="11108" y="9101"/>
                </a:lnTo>
                <a:lnTo>
                  <a:pt x="11460" y="9034"/>
                </a:lnTo>
                <a:lnTo>
                  <a:pt x="12113" y="8885"/>
                </a:lnTo>
                <a:lnTo>
                  <a:pt x="12440" y="8789"/>
                </a:lnTo>
                <a:lnTo>
                  <a:pt x="12762" y="8670"/>
                </a:lnTo>
                <a:lnTo>
                  <a:pt x="12841" y="8645"/>
                </a:lnTo>
                <a:lnTo>
                  <a:pt x="12945" y="8600"/>
                </a:lnTo>
                <a:lnTo>
                  <a:pt x="13075" y="8536"/>
                </a:lnTo>
                <a:lnTo>
                  <a:pt x="13204" y="8466"/>
                </a:lnTo>
                <a:lnTo>
                  <a:pt x="13362" y="8407"/>
                </a:lnTo>
                <a:lnTo>
                  <a:pt x="13548" y="8357"/>
                </a:lnTo>
                <a:lnTo>
                  <a:pt x="13914" y="8233"/>
                </a:lnTo>
                <a:lnTo>
                  <a:pt x="14234" y="8171"/>
                </a:lnTo>
                <a:lnTo>
                  <a:pt x="14779" y="8171"/>
                </a:lnTo>
                <a:lnTo>
                  <a:pt x="15109" y="8211"/>
                </a:lnTo>
                <a:lnTo>
                  <a:pt x="17288" y="8898"/>
                </a:lnTo>
                <a:lnTo>
                  <a:pt x="17596" y="9101"/>
                </a:lnTo>
                <a:lnTo>
                  <a:pt x="17905" y="9300"/>
                </a:lnTo>
                <a:lnTo>
                  <a:pt x="18059" y="9533"/>
                </a:lnTo>
                <a:lnTo>
                  <a:pt x="18059" y="9764"/>
                </a:lnTo>
                <a:lnTo>
                  <a:pt x="18059" y="9764"/>
                </a:lnTo>
              </a:path>
              <a:path w="21600" h="21600">
                <a:moveTo>
                  <a:pt x="8392" y="9764"/>
                </a:moveTo>
                <a:lnTo>
                  <a:pt x="8252" y="9406"/>
                </a:lnTo>
                <a:lnTo>
                  <a:pt x="8530" y="9349"/>
                </a:lnTo>
                <a:lnTo>
                  <a:pt x="8392" y="9764"/>
                </a:lnTo>
                <a:lnTo>
                  <a:pt x="8392" y="9764"/>
                </a:lnTo>
              </a:path>
              <a:path w="21600" h="21600">
                <a:moveTo>
                  <a:pt x="11584" y="11371"/>
                </a:moveTo>
                <a:lnTo>
                  <a:pt x="10459" y="11371"/>
                </a:lnTo>
                <a:lnTo>
                  <a:pt x="10058" y="11362"/>
                </a:lnTo>
                <a:lnTo>
                  <a:pt x="9535" y="11345"/>
                </a:lnTo>
                <a:lnTo>
                  <a:pt x="9595" y="11345"/>
                </a:lnTo>
                <a:lnTo>
                  <a:pt x="9203" y="11319"/>
                </a:lnTo>
                <a:lnTo>
                  <a:pt x="9219" y="11319"/>
                </a:lnTo>
                <a:lnTo>
                  <a:pt x="8844" y="11278"/>
                </a:lnTo>
                <a:lnTo>
                  <a:pt x="8448" y="11218"/>
                </a:lnTo>
                <a:lnTo>
                  <a:pt x="8167" y="11162"/>
                </a:lnTo>
                <a:lnTo>
                  <a:pt x="8217" y="10824"/>
                </a:lnTo>
                <a:lnTo>
                  <a:pt x="8219" y="10805"/>
                </a:lnTo>
                <a:lnTo>
                  <a:pt x="16522" y="10805"/>
                </a:lnTo>
                <a:lnTo>
                  <a:pt x="16447" y="10824"/>
                </a:lnTo>
                <a:lnTo>
                  <a:pt x="14262" y="11184"/>
                </a:lnTo>
                <a:lnTo>
                  <a:pt x="12189" y="11345"/>
                </a:lnTo>
                <a:lnTo>
                  <a:pt x="11833" y="11362"/>
                </a:lnTo>
                <a:lnTo>
                  <a:pt x="11846" y="11362"/>
                </a:lnTo>
                <a:lnTo>
                  <a:pt x="11584" y="11371"/>
                </a:lnTo>
                <a:lnTo>
                  <a:pt x="11584" y="11371"/>
                </a:lnTo>
              </a:path>
              <a:path w="21600" h="21600">
                <a:moveTo>
                  <a:pt x="8167" y="11162"/>
                </a:moveTo>
                <a:lnTo>
                  <a:pt x="8058" y="11140"/>
                </a:lnTo>
                <a:lnTo>
                  <a:pt x="8211" y="10824"/>
                </a:lnTo>
                <a:lnTo>
                  <a:pt x="8200" y="10938"/>
                </a:lnTo>
                <a:lnTo>
                  <a:pt x="8173" y="11118"/>
                </a:lnTo>
                <a:lnTo>
                  <a:pt x="8167" y="11162"/>
                </a:lnTo>
                <a:lnTo>
                  <a:pt x="8167" y="11162"/>
                </a:lnTo>
              </a:path>
              <a:path w="21600" h="21600">
                <a:moveTo>
                  <a:pt x="7014" y="18992"/>
                </a:moveTo>
                <a:lnTo>
                  <a:pt x="6841" y="18987"/>
                </a:lnTo>
                <a:lnTo>
                  <a:pt x="7014" y="18987"/>
                </a:lnTo>
                <a:lnTo>
                  <a:pt x="7014" y="18992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pic>
        <p:nvPicPr>
          <p:cNvPr id="16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20920" y="719731"/>
            <a:ext cx="1304245" cy="578842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9" name="曲线"/>
          <p:cNvSpPr>
            <a:spLocks/>
          </p:cNvSpPr>
          <p:nvPr/>
        </p:nvSpPr>
        <p:spPr>
          <a:xfrm rot="0">
            <a:off x="2969815" y="719731"/>
            <a:ext cx="423545" cy="57657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69" y="1719"/>
                </a:moveTo>
                <a:lnTo>
                  <a:pt x="475" y="1640"/>
                </a:lnTo>
                <a:lnTo>
                  <a:pt x="407" y="1620"/>
                </a:lnTo>
                <a:lnTo>
                  <a:pt x="0" y="1390"/>
                </a:lnTo>
                <a:lnTo>
                  <a:pt x="610" y="963"/>
                </a:lnTo>
                <a:lnTo>
                  <a:pt x="2782" y="223"/>
                </a:lnTo>
                <a:lnTo>
                  <a:pt x="5187" y="13"/>
                </a:lnTo>
                <a:lnTo>
                  <a:pt x="5970" y="0"/>
                </a:lnTo>
                <a:lnTo>
                  <a:pt x="6447" y="19"/>
                </a:lnTo>
                <a:lnTo>
                  <a:pt x="8273" y="643"/>
                </a:lnTo>
                <a:lnTo>
                  <a:pt x="9121" y="1620"/>
                </a:lnTo>
                <a:lnTo>
                  <a:pt x="1703" y="1620"/>
                </a:lnTo>
                <a:lnTo>
                  <a:pt x="1383" y="1640"/>
                </a:lnTo>
                <a:lnTo>
                  <a:pt x="769" y="1719"/>
                </a:lnTo>
                <a:lnTo>
                  <a:pt x="769" y="1719"/>
                </a:lnTo>
              </a:path>
              <a:path w="21600" h="21600">
                <a:moveTo>
                  <a:pt x="21575" y="2453"/>
                </a:moveTo>
                <a:lnTo>
                  <a:pt x="16100" y="2453"/>
                </a:lnTo>
                <a:lnTo>
                  <a:pt x="15763" y="2319"/>
                </a:lnTo>
                <a:lnTo>
                  <a:pt x="15685" y="2193"/>
                </a:lnTo>
                <a:lnTo>
                  <a:pt x="15868" y="2074"/>
                </a:lnTo>
                <a:lnTo>
                  <a:pt x="16056" y="1925"/>
                </a:lnTo>
                <a:lnTo>
                  <a:pt x="18084" y="1375"/>
                </a:lnTo>
                <a:lnTo>
                  <a:pt x="20108" y="1033"/>
                </a:lnTo>
                <a:lnTo>
                  <a:pt x="20351" y="1033"/>
                </a:lnTo>
                <a:lnTo>
                  <a:pt x="21575" y="2306"/>
                </a:lnTo>
                <a:lnTo>
                  <a:pt x="21575" y="2453"/>
                </a:lnTo>
                <a:lnTo>
                  <a:pt x="21575" y="2453"/>
                </a:lnTo>
              </a:path>
              <a:path w="21600" h="21600">
                <a:moveTo>
                  <a:pt x="6669" y="21565"/>
                </a:moveTo>
                <a:lnTo>
                  <a:pt x="5320" y="21500"/>
                </a:lnTo>
                <a:lnTo>
                  <a:pt x="5367" y="21500"/>
                </a:lnTo>
                <a:lnTo>
                  <a:pt x="4265" y="21318"/>
                </a:lnTo>
                <a:lnTo>
                  <a:pt x="2499" y="20577"/>
                </a:lnTo>
                <a:lnTo>
                  <a:pt x="1414" y="19324"/>
                </a:lnTo>
                <a:lnTo>
                  <a:pt x="1052" y="17558"/>
                </a:lnTo>
                <a:lnTo>
                  <a:pt x="1052" y="16837"/>
                </a:lnTo>
                <a:lnTo>
                  <a:pt x="1077" y="16681"/>
                </a:lnTo>
                <a:lnTo>
                  <a:pt x="1082" y="16649"/>
                </a:lnTo>
                <a:lnTo>
                  <a:pt x="1143" y="16466"/>
                </a:lnTo>
                <a:lnTo>
                  <a:pt x="3501" y="4571"/>
                </a:lnTo>
                <a:lnTo>
                  <a:pt x="3557" y="4371"/>
                </a:lnTo>
                <a:lnTo>
                  <a:pt x="3562" y="4353"/>
                </a:lnTo>
                <a:lnTo>
                  <a:pt x="3602" y="4145"/>
                </a:lnTo>
                <a:lnTo>
                  <a:pt x="3622" y="3947"/>
                </a:lnTo>
                <a:lnTo>
                  <a:pt x="3649" y="3749"/>
                </a:lnTo>
                <a:lnTo>
                  <a:pt x="3659" y="3599"/>
                </a:lnTo>
                <a:lnTo>
                  <a:pt x="3663" y="3080"/>
                </a:lnTo>
                <a:lnTo>
                  <a:pt x="3639" y="2839"/>
                </a:lnTo>
                <a:lnTo>
                  <a:pt x="3545" y="2393"/>
                </a:lnTo>
                <a:lnTo>
                  <a:pt x="3460" y="2215"/>
                </a:lnTo>
                <a:lnTo>
                  <a:pt x="3339" y="2081"/>
                </a:lnTo>
                <a:lnTo>
                  <a:pt x="3221" y="1940"/>
                </a:lnTo>
                <a:lnTo>
                  <a:pt x="3066" y="1831"/>
                </a:lnTo>
                <a:lnTo>
                  <a:pt x="2863" y="1746"/>
                </a:lnTo>
                <a:lnTo>
                  <a:pt x="2668" y="1662"/>
                </a:lnTo>
                <a:lnTo>
                  <a:pt x="2391" y="1620"/>
                </a:lnTo>
                <a:lnTo>
                  <a:pt x="9121" y="1620"/>
                </a:lnTo>
                <a:lnTo>
                  <a:pt x="9214" y="1812"/>
                </a:lnTo>
                <a:lnTo>
                  <a:pt x="9305" y="2074"/>
                </a:lnTo>
                <a:lnTo>
                  <a:pt x="9310" y="2088"/>
                </a:lnTo>
                <a:lnTo>
                  <a:pt x="9381" y="2373"/>
                </a:lnTo>
                <a:lnTo>
                  <a:pt x="9431" y="2661"/>
                </a:lnTo>
                <a:lnTo>
                  <a:pt x="9462" y="2953"/>
                </a:lnTo>
                <a:lnTo>
                  <a:pt x="9463" y="3599"/>
                </a:lnTo>
                <a:lnTo>
                  <a:pt x="9445" y="3843"/>
                </a:lnTo>
                <a:lnTo>
                  <a:pt x="9439" y="3932"/>
                </a:lnTo>
                <a:lnTo>
                  <a:pt x="9403" y="4239"/>
                </a:lnTo>
                <a:lnTo>
                  <a:pt x="9398" y="4285"/>
                </a:lnTo>
                <a:lnTo>
                  <a:pt x="9340" y="4646"/>
                </a:lnTo>
                <a:lnTo>
                  <a:pt x="7104" y="15730"/>
                </a:lnTo>
                <a:lnTo>
                  <a:pt x="6962" y="18064"/>
                </a:lnTo>
                <a:lnTo>
                  <a:pt x="6982" y="18317"/>
                </a:lnTo>
                <a:lnTo>
                  <a:pt x="7751" y="19543"/>
                </a:lnTo>
                <a:lnTo>
                  <a:pt x="19593" y="19543"/>
                </a:lnTo>
                <a:lnTo>
                  <a:pt x="20212" y="19570"/>
                </a:lnTo>
                <a:lnTo>
                  <a:pt x="21221" y="19580"/>
                </a:lnTo>
                <a:lnTo>
                  <a:pt x="20431" y="19997"/>
                </a:lnTo>
                <a:lnTo>
                  <a:pt x="13459" y="19997"/>
                </a:lnTo>
                <a:lnTo>
                  <a:pt x="13014" y="20101"/>
                </a:lnTo>
                <a:lnTo>
                  <a:pt x="13183" y="20403"/>
                </a:lnTo>
                <a:lnTo>
                  <a:pt x="12688" y="20503"/>
                </a:lnTo>
                <a:lnTo>
                  <a:pt x="11842" y="20690"/>
                </a:lnTo>
                <a:lnTo>
                  <a:pt x="11003" y="20893"/>
                </a:lnTo>
                <a:lnTo>
                  <a:pt x="10170" y="21112"/>
                </a:lnTo>
                <a:lnTo>
                  <a:pt x="9333" y="21310"/>
                </a:lnTo>
                <a:lnTo>
                  <a:pt x="8470" y="21452"/>
                </a:lnTo>
                <a:lnTo>
                  <a:pt x="7582" y="21537"/>
                </a:lnTo>
                <a:lnTo>
                  <a:pt x="6669" y="21565"/>
                </a:lnTo>
                <a:lnTo>
                  <a:pt x="6669" y="21565"/>
                </a:lnTo>
              </a:path>
              <a:path w="21600" h="21600">
                <a:moveTo>
                  <a:pt x="15814" y="3317"/>
                </a:moveTo>
                <a:lnTo>
                  <a:pt x="15799" y="3317"/>
                </a:lnTo>
                <a:lnTo>
                  <a:pt x="15645" y="3221"/>
                </a:lnTo>
                <a:lnTo>
                  <a:pt x="15604" y="2958"/>
                </a:lnTo>
                <a:lnTo>
                  <a:pt x="15571" y="2696"/>
                </a:lnTo>
                <a:lnTo>
                  <a:pt x="15554" y="2485"/>
                </a:lnTo>
                <a:lnTo>
                  <a:pt x="15554" y="2326"/>
                </a:lnTo>
                <a:lnTo>
                  <a:pt x="16100" y="2453"/>
                </a:lnTo>
                <a:lnTo>
                  <a:pt x="21575" y="2453"/>
                </a:lnTo>
                <a:lnTo>
                  <a:pt x="21572" y="3119"/>
                </a:lnTo>
                <a:lnTo>
                  <a:pt x="21566" y="3263"/>
                </a:lnTo>
                <a:lnTo>
                  <a:pt x="16090" y="3263"/>
                </a:lnTo>
                <a:lnTo>
                  <a:pt x="15935" y="3283"/>
                </a:lnTo>
                <a:lnTo>
                  <a:pt x="15814" y="3317"/>
                </a:lnTo>
                <a:lnTo>
                  <a:pt x="15814" y="3317"/>
                </a:lnTo>
              </a:path>
              <a:path w="21600" h="21600">
                <a:moveTo>
                  <a:pt x="19593" y="19543"/>
                </a:moveTo>
                <a:lnTo>
                  <a:pt x="7994" y="19543"/>
                </a:lnTo>
                <a:lnTo>
                  <a:pt x="8341" y="19527"/>
                </a:lnTo>
                <a:lnTo>
                  <a:pt x="8692" y="19476"/>
                </a:lnTo>
                <a:lnTo>
                  <a:pt x="10428" y="18832"/>
                </a:lnTo>
                <a:lnTo>
                  <a:pt x="12541" y="17150"/>
                </a:lnTo>
                <a:lnTo>
                  <a:pt x="13449" y="15291"/>
                </a:lnTo>
                <a:lnTo>
                  <a:pt x="13899" y="13199"/>
                </a:lnTo>
                <a:lnTo>
                  <a:pt x="14155" y="11804"/>
                </a:lnTo>
                <a:lnTo>
                  <a:pt x="14289" y="11102"/>
                </a:lnTo>
                <a:lnTo>
                  <a:pt x="14428" y="10399"/>
                </a:lnTo>
                <a:lnTo>
                  <a:pt x="14572" y="9693"/>
                </a:lnTo>
                <a:lnTo>
                  <a:pt x="14714" y="9027"/>
                </a:lnTo>
                <a:lnTo>
                  <a:pt x="14848" y="8368"/>
                </a:lnTo>
                <a:lnTo>
                  <a:pt x="14973" y="7715"/>
                </a:lnTo>
                <a:lnTo>
                  <a:pt x="15564" y="4423"/>
                </a:lnTo>
                <a:lnTo>
                  <a:pt x="15618" y="4239"/>
                </a:lnTo>
                <a:lnTo>
                  <a:pt x="15726" y="3367"/>
                </a:lnTo>
                <a:lnTo>
                  <a:pt x="15814" y="3317"/>
                </a:lnTo>
                <a:lnTo>
                  <a:pt x="15935" y="3283"/>
                </a:lnTo>
                <a:lnTo>
                  <a:pt x="16090" y="3263"/>
                </a:lnTo>
                <a:lnTo>
                  <a:pt x="15830" y="3317"/>
                </a:lnTo>
                <a:lnTo>
                  <a:pt x="21564" y="3317"/>
                </a:lnTo>
                <a:lnTo>
                  <a:pt x="21562" y="3367"/>
                </a:lnTo>
                <a:lnTo>
                  <a:pt x="21551" y="3536"/>
                </a:lnTo>
                <a:lnTo>
                  <a:pt x="21547" y="3599"/>
                </a:lnTo>
                <a:lnTo>
                  <a:pt x="20766" y="4757"/>
                </a:lnTo>
                <a:lnTo>
                  <a:pt x="21312" y="4787"/>
                </a:lnTo>
                <a:lnTo>
                  <a:pt x="21377" y="4787"/>
                </a:lnTo>
                <a:lnTo>
                  <a:pt x="20680" y="8264"/>
                </a:lnTo>
                <a:lnTo>
                  <a:pt x="19946" y="11901"/>
                </a:lnTo>
                <a:lnTo>
                  <a:pt x="18549" y="18897"/>
                </a:lnTo>
                <a:lnTo>
                  <a:pt x="18549" y="19120"/>
                </a:lnTo>
                <a:lnTo>
                  <a:pt x="18608" y="19276"/>
                </a:lnTo>
                <a:lnTo>
                  <a:pt x="18613" y="19291"/>
                </a:lnTo>
                <a:lnTo>
                  <a:pt x="18742" y="19409"/>
                </a:lnTo>
                <a:lnTo>
                  <a:pt x="18972" y="19484"/>
                </a:lnTo>
                <a:lnTo>
                  <a:pt x="19463" y="19538"/>
                </a:lnTo>
                <a:lnTo>
                  <a:pt x="19593" y="19543"/>
                </a:lnTo>
                <a:lnTo>
                  <a:pt x="19593" y="19543"/>
                </a:lnTo>
              </a:path>
              <a:path w="21600" h="21600">
                <a:moveTo>
                  <a:pt x="21564" y="3317"/>
                </a:moveTo>
                <a:lnTo>
                  <a:pt x="15830" y="3317"/>
                </a:lnTo>
                <a:lnTo>
                  <a:pt x="16090" y="3263"/>
                </a:lnTo>
                <a:lnTo>
                  <a:pt x="21566" y="3263"/>
                </a:lnTo>
                <a:lnTo>
                  <a:pt x="21564" y="3317"/>
                </a:lnTo>
                <a:lnTo>
                  <a:pt x="21564" y="3317"/>
                </a:lnTo>
              </a:path>
              <a:path w="21600" h="21600">
                <a:moveTo>
                  <a:pt x="21377" y="4787"/>
                </a:moveTo>
                <a:lnTo>
                  <a:pt x="21312" y="4787"/>
                </a:lnTo>
                <a:lnTo>
                  <a:pt x="21384" y="4571"/>
                </a:lnTo>
                <a:lnTo>
                  <a:pt x="21390" y="4555"/>
                </a:lnTo>
                <a:lnTo>
                  <a:pt x="21438" y="4371"/>
                </a:lnTo>
                <a:lnTo>
                  <a:pt x="21468" y="4353"/>
                </a:lnTo>
                <a:lnTo>
                  <a:pt x="21461" y="4371"/>
                </a:lnTo>
                <a:lnTo>
                  <a:pt x="21383" y="4757"/>
                </a:lnTo>
                <a:lnTo>
                  <a:pt x="21377" y="4787"/>
                </a:lnTo>
                <a:lnTo>
                  <a:pt x="21377" y="4787"/>
                </a:lnTo>
              </a:path>
              <a:path w="21600" h="21600">
                <a:moveTo>
                  <a:pt x="21312" y="4787"/>
                </a:moveTo>
                <a:lnTo>
                  <a:pt x="20766" y="4757"/>
                </a:lnTo>
                <a:lnTo>
                  <a:pt x="21438" y="4371"/>
                </a:lnTo>
                <a:lnTo>
                  <a:pt x="21390" y="4555"/>
                </a:lnTo>
                <a:lnTo>
                  <a:pt x="21312" y="4787"/>
                </a:lnTo>
                <a:lnTo>
                  <a:pt x="21312" y="4787"/>
                </a:lnTo>
              </a:path>
              <a:path w="21600" h="21600">
                <a:moveTo>
                  <a:pt x="13183" y="20403"/>
                </a:moveTo>
                <a:lnTo>
                  <a:pt x="13014" y="20101"/>
                </a:lnTo>
                <a:lnTo>
                  <a:pt x="13459" y="19997"/>
                </a:lnTo>
                <a:lnTo>
                  <a:pt x="13540" y="20331"/>
                </a:lnTo>
                <a:lnTo>
                  <a:pt x="13183" y="20403"/>
                </a:lnTo>
                <a:lnTo>
                  <a:pt x="13183" y="20403"/>
                </a:lnTo>
              </a:path>
              <a:path w="21600" h="21600">
                <a:moveTo>
                  <a:pt x="15746" y="21595"/>
                </a:moveTo>
                <a:lnTo>
                  <a:pt x="13693" y="21004"/>
                </a:lnTo>
                <a:lnTo>
                  <a:pt x="13183" y="20403"/>
                </a:lnTo>
                <a:lnTo>
                  <a:pt x="13540" y="20331"/>
                </a:lnTo>
                <a:lnTo>
                  <a:pt x="13463" y="20014"/>
                </a:lnTo>
                <a:lnTo>
                  <a:pt x="13459" y="19997"/>
                </a:lnTo>
                <a:lnTo>
                  <a:pt x="20431" y="19997"/>
                </a:lnTo>
                <a:lnTo>
                  <a:pt x="18464" y="20969"/>
                </a:lnTo>
                <a:lnTo>
                  <a:pt x="16293" y="21571"/>
                </a:lnTo>
                <a:lnTo>
                  <a:pt x="15746" y="21595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3439706" y="720534"/>
            <a:ext cx="1283970" cy="5765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250" y="19513"/>
                </a:moveTo>
                <a:lnTo>
                  <a:pt x="6812" y="19494"/>
                </a:lnTo>
                <a:lnTo>
                  <a:pt x="6886" y="19494"/>
                </a:lnTo>
                <a:lnTo>
                  <a:pt x="6654" y="19452"/>
                </a:lnTo>
                <a:lnTo>
                  <a:pt x="6222" y="18651"/>
                </a:lnTo>
                <a:lnTo>
                  <a:pt x="6221" y="18644"/>
                </a:lnTo>
                <a:lnTo>
                  <a:pt x="6209" y="18567"/>
                </a:lnTo>
                <a:lnTo>
                  <a:pt x="6202" y="18460"/>
                </a:lnTo>
                <a:lnTo>
                  <a:pt x="6202" y="18198"/>
                </a:lnTo>
                <a:lnTo>
                  <a:pt x="6191" y="18054"/>
                </a:lnTo>
                <a:lnTo>
                  <a:pt x="6169" y="17900"/>
                </a:lnTo>
                <a:lnTo>
                  <a:pt x="6168" y="17892"/>
                </a:lnTo>
                <a:lnTo>
                  <a:pt x="6128" y="17508"/>
                </a:lnTo>
                <a:lnTo>
                  <a:pt x="6074" y="17066"/>
                </a:lnTo>
                <a:lnTo>
                  <a:pt x="5845" y="15468"/>
                </a:lnTo>
                <a:lnTo>
                  <a:pt x="5538" y="13789"/>
                </a:lnTo>
                <a:lnTo>
                  <a:pt x="5159" y="12230"/>
                </a:lnTo>
                <a:lnTo>
                  <a:pt x="5060" y="11908"/>
                </a:lnTo>
                <a:lnTo>
                  <a:pt x="5014" y="11760"/>
                </a:lnTo>
                <a:lnTo>
                  <a:pt x="4862" y="11344"/>
                </a:lnTo>
                <a:lnTo>
                  <a:pt x="4781" y="11172"/>
                </a:lnTo>
                <a:lnTo>
                  <a:pt x="4703" y="11009"/>
                </a:lnTo>
                <a:lnTo>
                  <a:pt x="4586" y="10830"/>
                </a:lnTo>
                <a:lnTo>
                  <a:pt x="4676" y="10725"/>
                </a:lnTo>
                <a:lnTo>
                  <a:pt x="4781" y="10585"/>
                </a:lnTo>
                <a:lnTo>
                  <a:pt x="4884" y="10449"/>
                </a:lnTo>
                <a:lnTo>
                  <a:pt x="5090" y="10139"/>
                </a:lnTo>
                <a:lnTo>
                  <a:pt x="5671" y="9058"/>
                </a:lnTo>
                <a:lnTo>
                  <a:pt x="6153" y="7779"/>
                </a:lnTo>
                <a:lnTo>
                  <a:pt x="6500" y="6313"/>
                </a:lnTo>
                <a:lnTo>
                  <a:pt x="6626" y="4675"/>
                </a:lnTo>
                <a:lnTo>
                  <a:pt x="6624" y="4601"/>
                </a:lnTo>
                <a:lnTo>
                  <a:pt x="6459" y="2965"/>
                </a:lnTo>
                <a:lnTo>
                  <a:pt x="6313" y="2364"/>
                </a:lnTo>
                <a:lnTo>
                  <a:pt x="6263" y="2185"/>
                </a:lnTo>
                <a:lnTo>
                  <a:pt x="6143" y="1828"/>
                </a:lnTo>
                <a:lnTo>
                  <a:pt x="6071" y="1650"/>
                </a:lnTo>
                <a:lnTo>
                  <a:pt x="6050" y="1598"/>
                </a:lnTo>
                <a:lnTo>
                  <a:pt x="5534" y="655"/>
                </a:lnTo>
                <a:lnTo>
                  <a:pt x="4768" y="50"/>
                </a:lnTo>
                <a:lnTo>
                  <a:pt x="4743" y="50"/>
                </a:lnTo>
                <a:lnTo>
                  <a:pt x="4720" y="47"/>
                </a:lnTo>
                <a:lnTo>
                  <a:pt x="4720" y="4772"/>
                </a:lnTo>
                <a:lnTo>
                  <a:pt x="4720" y="5069"/>
                </a:lnTo>
                <a:lnTo>
                  <a:pt x="4710" y="5359"/>
                </a:lnTo>
                <a:lnTo>
                  <a:pt x="4670" y="5920"/>
                </a:lnTo>
                <a:lnTo>
                  <a:pt x="4638" y="6189"/>
                </a:lnTo>
                <a:lnTo>
                  <a:pt x="4593" y="6452"/>
                </a:lnTo>
                <a:lnTo>
                  <a:pt x="4458" y="7302"/>
                </a:lnTo>
                <a:lnTo>
                  <a:pt x="4057" y="8703"/>
                </a:lnTo>
                <a:lnTo>
                  <a:pt x="3494" y="9715"/>
                </a:lnTo>
                <a:lnTo>
                  <a:pt x="2821" y="10388"/>
                </a:lnTo>
                <a:lnTo>
                  <a:pt x="2512" y="10563"/>
                </a:lnTo>
                <a:lnTo>
                  <a:pt x="3054" y="4869"/>
                </a:lnTo>
                <a:lnTo>
                  <a:pt x="3075" y="4601"/>
                </a:lnTo>
                <a:lnTo>
                  <a:pt x="3111" y="3159"/>
                </a:lnTo>
                <a:lnTo>
                  <a:pt x="3101" y="2995"/>
                </a:lnTo>
                <a:lnTo>
                  <a:pt x="3099" y="2965"/>
                </a:lnTo>
                <a:lnTo>
                  <a:pt x="3078" y="2802"/>
                </a:lnTo>
                <a:lnTo>
                  <a:pt x="3061" y="2676"/>
                </a:lnTo>
                <a:lnTo>
                  <a:pt x="3055" y="2629"/>
                </a:lnTo>
                <a:lnTo>
                  <a:pt x="3051" y="2571"/>
                </a:lnTo>
                <a:lnTo>
                  <a:pt x="3050" y="2564"/>
                </a:lnTo>
                <a:lnTo>
                  <a:pt x="3056" y="2564"/>
                </a:lnTo>
                <a:lnTo>
                  <a:pt x="3152" y="2492"/>
                </a:lnTo>
                <a:lnTo>
                  <a:pt x="3254" y="2453"/>
                </a:lnTo>
                <a:lnTo>
                  <a:pt x="3359" y="2408"/>
                </a:lnTo>
                <a:lnTo>
                  <a:pt x="3468" y="2385"/>
                </a:lnTo>
                <a:lnTo>
                  <a:pt x="3582" y="2385"/>
                </a:lnTo>
                <a:lnTo>
                  <a:pt x="3820" y="2423"/>
                </a:lnTo>
                <a:lnTo>
                  <a:pt x="3824" y="2423"/>
                </a:lnTo>
                <a:lnTo>
                  <a:pt x="4543" y="3332"/>
                </a:lnTo>
                <a:lnTo>
                  <a:pt x="4720" y="4772"/>
                </a:lnTo>
                <a:lnTo>
                  <a:pt x="4720" y="47"/>
                </a:lnTo>
                <a:lnTo>
                  <a:pt x="4580" y="29"/>
                </a:lnTo>
                <a:lnTo>
                  <a:pt x="4349" y="50"/>
                </a:lnTo>
                <a:lnTo>
                  <a:pt x="4345" y="50"/>
                </a:lnTo>
                <a:lnTo>
                  <a:pt x="4109" y="113"/>
                </a:lnTo>
                <a:lnTo>
                  <a:pt x="4106" y="113"/>
                </a:lnTo>
                <a:lnTo>
                  <a:pt x="3866" y="217"/>
                </a:lnTo>
                <a:lnTo>
                  <a:pt x="3863" y="217"/>
                </a:lnTo>
                <a:lnTo>
                  <a:pt x="3605" y="371"/>
                </a:lnTo>
                <a:lnTo>
                  <a:pt x="3359" y="554"/>
                </a:lnTo>
                <a:lnTo>
                  <a:pt x="3130" y="769"/>
                </a:lnTo>
                <a:lnTo>
                  <a:pt x="2917" y="1015"/>
                </a:lnTo>
                <a:lnTo>
                  <a:pt x="2891" y="1051"/>
                </a:lnTo>
                <a:lnTo>
                  <a:pt x="2828" y="812"/>
                </a:lnTo>
                <a:lnTo>
                  <a:pt x="2120" y="50"/>
                </a:lnTo>
                <a:lnTo>
                  <a:pt x="1956" y="29"/>
                </a:lnTo>
                <a:lnTo>
                  <a:pt x="1704" y="43"/>
                </a:lnTo>
                <a:lnTo>
                  <a:pt x="914" y="252"/>
                </a:lnTo>
                <a:lnTo>
                  <a:pt x="196" y="992"/>
                </a:lnTo>
                <a:lnTo>
                  <a:pt x="0" y="1419"/>
                </a:lnTo>
                <a:lnTo>
                  <a:pt x="127" y="1650"/>
                </a:lnTo>
                <a:lnTo>
                  <a:pt x="149" y="1669"/>
                </a:lnTo>
                <a:lnTo>
                  <a:pt x="243" y="1749"/>
                </a:lnTo>
                <a:lnTo>
                  <a:pt x="443" y="1669"/>
                </a:lnTo>
                <a:lnTo>
                  <a:pt x="547" y="1650"/>
                </a:lnTo>
                <a:lnTo>
                  <a:pt x="774" y="1650"/>
                </a:lnTo>
                <a:lnTo>
                  <a:pt x="866" y="1692"/>
                </a:lnTo>
                <a:lnTo>
                  <a:pt x="931" y="1776"/>
                </a:lnTo>
                <a:lnTo>
                  <a:pt x="998" y="1860"/>
                </a:lnTo>
                <a:lnTo>
                  <a:pt x="1050" y="1972"/>
                </a:lnTo>
                <a:lnTo>
                  <a:pt x="1088" y="2110"/>
                </a:lnTo>
                <a:lnTo>
                  <a:pt x="1128" y="2245"/>
                </a:lnTo>
                <a:lnTo>
                  <a:pt x="1156" y="2423"/>
                </a:lnTo>
                <a:lnTo>
                  <a:pt x="1158" y="2453"/>
                </a:lnTo>
                <a:lnTo>
                  <a:pt x="1160" y="2483"/>
                </a:lnTo>
                <a:lnTo>
                  <a:pt x="1160" y="2492"/>
                </a:lnTo>
                <a:lnTo>
                  <a:pt x="1187" y="2869"/>
                </a:lnTo>
                <a:lnTo>
                  <a:pt x="1195" y="3109"/>
                </a:lnTo>
                <a:lnTo>
                  <a:pt x="1141" y="4611"/>
                </a:lnTo>
                <a:lnTo>
                  <a:pt x="233" y="18460"/>
                </a:lnTo>
                <a:lnTo>
                  <a:pt x="219" y="18696"/>
                </a:lnTo>
                <a:lnTo>
                  <a:pt x="203" y="18961"/>
                </a:lnTo>
                <a:lnTo>
                  <a:pt x="190" y="19231"/>
                </a:lnTo>
                <a:lnTo>
                  <a:pt x="189" y="19266"/>
                </a:lnTo>
                <a:lnTo>
                  <a:pt x="186" y="19375"/>
                </a:lnTo>
                <a:lnTo>
                  <a:pt x="238" y="20844"/>
                </a:lnTo>
                <a:lnTo>
                  <a:pt x="460" y="21595"/>
                </a:lnTo>
                <a:lnTo>
                  <a:pt x="645" y="21595"/>
                </a:lnTo>
                <a:lnTo>
                  <a:pt x="1282" y="21291"/>
                </a:lnTo>
                <a:lnTo>
                  <a:pt x="1922" y="20807"/>
                </a:lnTo>
                <a:lnTo>
                  <a:pt x="2183" y="20408"/>
                </a:lnTo>
                <a:lnTo>
                  <a:pt x="2183" y="19912"/>
                </a:lnTo>
                <a:lnTo>
                  <a:pt x="2172" y="19727"/>
                </a:lnTo>
                <a:lnTo>
                  <a:pt x="2153" y="19573"/>
                </a:lnTo>
                <a:lnTo>
                  <a:pt x="2135" y="19409"/>
                </a:lnTo>
                <a:lnTo>
                  <a:pt x="2133" y="19375"/>
                </a:lnTo>
                <a:lnTo>
                  <a:pt x="2126" y="19266"/>
                </a:lnTo>
                <a:lnTo>
                  <a:pt x="2127" y="19105"/>
                </a:lnTo>
                <a:lnTo>
                  <a:pt x="2153" y="18584"/>
                </a:lnTo>
                <a:lnTo>
                  <a:pt x="2154" y="18567"/>
                </a:lnTo>
                <a:lnTo>
                  <a:pt x="2420" y="11908"/>
                </a:lnTo>
                <a:lnTo>
                  <a:pt x="2420" y="12251"/>
                </a:lnTo>
                <a:lnTo>
                  <a:pt x="2509" y="12251"/>
                </a:lnTo>
                <a:lnTo>
                  <a:pt x="2598" y="12230"/>
                </a:lnTo>
                <a:lnTo>
                  <a:pt x="2596" y="12230"/>
                </a:lnTo>
                <a:lnTo>
                  <a:pt x="2674" y="12191"/>
                </a:lnTo>
                <a:lnTo>
                  <a:pt x="2756" y="12146"/>
                </a:lnTo>
                <a:lnTo>
                  <a:pt x="2826" y="12124"/>
                </a:lnTo>
                <a:lnTo>
                  <a:pt x="2924" y="12124"/>
                </a:lnTo>
                <a:lnTo>
                  <a:pt x="2983" y="12174"/>
                </a:lnTo>
                <a:lnTo>
                  <a:pt x="3061" y="12273"/>
                </a:lnTo>
                <a:lnTo>
                  <a:pt x="3141" y="12367"/>
                </a:lnTo>
                <a:lnTo>
                  <a:pt x="3538" y="13514"/>
                </a:lnTo>
                <a:lnTo>
                  <a:pt x="3845" y="15112"/>
                </a:lnTo>
                <a:lnTo>
                  <a:pt x="4106" y="16837"/>
                </a:lnTo>
                <a:lnTo>
                  <a:pt x="4277" y="18161"/>
                </a:lnTo>
                <a:lnTo>
                  <a:pt x="4329" y="18584"/>
                </a:lnTo>
                <a:lnTo>
                  <a:pt x="4541" y="19994"/>
                </a:lnTo>
                <a:lnTo>
                  <a:pt x="4930" y="21141"/>
                </a:lnTo>
                <a:lnTo>
                  <a:pt x="5454" y="21506"/>
                </a:lnTo>
                <a:lnTo>
                  <a:pt x="5633" y="21483"/>
                </a:lnTo>
                <a:lnTo>
                  <a:pt x="6347" y="20901"/>
                </a:lnTo>
                <a:lnTo>
                  <a:pt x="6896" y="20087"/>
                </a:lnTo>
                <a:lnTo>
                  <a:pt x="7250" y="19513"/>
                </a:lnTo>
                <a:lnTo>
                  <a:pt x="7250" y="19513"/>
                </a:lnTo>
              </a:path>
              <a:path w="21600" h="21600">
                <a:moveTo>
                  <a:pt x="14571" y="3308"/>
                </a:moveTo>
                <a:lnTo>
                  <a:pt x="14367" y="1747"/>
                </a:lnTo>
                <a:lnTo>
                  <a:pt x="13867" y="720"/>
                </a:lnTo>
                <a:lnTo>
                  <a:pt x="13216" y="163"/>
                </a:lnTo>
                <a:lnTo>
                  <a:pt x="12538" y="0"/>
                </a:lnTo>
                <a:lnTo>
                  <a:pt x="12464" y="0"/>
                </a:lnTo>
                <a:lnTo>
                  <a:pt x="12339" y="9"/>
                </a:lnTo>
                <a:lnTo>
                  <a:pt x="12326" y="9"/>
                </a:lnTo>
                <a:lnTo>
                  <a:pt x="11662" y="177"/>
                </a:lnTo>
                <a:lnTo>
                  <a:pt x="11029" y="646"/>
                </a:lnTo>
                <a:lnTo>
                  <a:pt x="10794" y="964"/>
                </a:lnTo>
                <a:lnTo>
                  <a:pt x="10748" y="783"/>
                </a:lnTo>
                <a:lnTo>
                  <a:pt x="10643" y="529"/>
                </a:lnTo>
                <a:lnTo>
                  <a:pt x="10512" y="334"/>
                </a:lnTo>
                <a:lnTo>
                  <a:pt x="10364" y="187"/>
                </a:lnTo>
                <a:lnTo>
                  <a:pt x="10205" y="80"/>
                </a:lnTo>
                <a:lnTo>
                  <a:pt x="10201" y="80"/>
                </a:lnTo>
                <a:lnTo>
                  <a:pt x="10046" y="20"/>
                </a:lnTo>
                <a:lnTo>
                  <a:pt x="9874" y="0"/>
                </a:lnTo>
                <a:lnTo>
                  <a:pt x="9523" y="20"/>
                </a:lnTo>
                <a:lnTo>
                  <a:pt x="9580" y="20"/>
                </a:lnTo>
                <a:lnTo>
                  <a:pt x="9341" y="63"/>
                </a:lnTo>
                <a:lnTo>
                  <a:pt x="8532" y="422"/>
                </a:lnTo>
                <a:lnTo>
                  <a:pt x="7866" y="1445"/>
                </a:lnTo>
                <a:lnTo>
                  <a:pt x="7859" y="1445"/>
                </a:lnTo>
                <a:lnTo>
                  <a:pt x="8031" y="1566"/>
                </a:lnTo>
                <a:lnTo>
                  <a:pt x="8188" y="1650"/>
                </a:lnTo>
                <a:lnTo>
                  <a:pt x="8338" y="1700"/>
                </a:lnTo>
                <a:lnTo>
                  <a:pt x="8652" y="1737"/>
                </a:lnTo>
                <a:lnTo>
                  <a:pt x="8795" y="1796"/>
                </a:lnTo>
                <a:lnTo>
                  <a:pt x="9095" y="2522"/>
                </a:lnTo>
                <a:lnTo>
                  <a:pt x="9118" y="2804"/>
                </a:lnTo>
                <a:lnTo>
                  <a:pt x="9119" y="2859"/>
                </a:lnTo>
                <a:lnTo>
                  <a:pt x="9121" y="2933"/>
                </a:lnTo>
                <a:lnTo>
                  <a:pt x="9126" y="3189"/>
                </a:lnTo>
                <a:lnTo>
                  <a:pt x="9126" y="3412"/>
                </a:lnTo>
                <a:lnTo>
                  <a:pt x="9120" y="3640"/>
                </a:lnTo>
                <a:lnTo>
                  <a:pt x="9119" y="3657"/>
                </a:lnTo>
                <a:lnTo>
                  <a:pt x="9117" y="3678"/>
                </a:lnTo>
                <a:lnTo>
                  <a:pt x="9106" y="3872"/>
                </a:lnTo>
                <a:lnTo>
                  <a:pt x="9095" y="4101"/>
                </a:lnTo>
                <a:lnTo>
                  <a:pt x="9093" y="4132"/>
                </a:lnTo>
                <a:lnTo>
                  <a:pt x="9079" y="4351"/>
                </a:lnTo>
                <a:lnTo>
                  <a:pt x="9058" y="4628"/>
                </a:lnTo>
                <a:lnTo>
                  <a:pt x="8172" y="18101"/>
                </a:lnTo>
                <a:lnTo>
                  <a:pt x="8142" y="19273"/>
                </a:lnTo>
                <a:lnTo>
                  <a:pt x="8154" y="19541"/>
                </a:lnTo>
                <a:lnTo>
                  <a:pt x="8442" y="21114"/>
                </a:lnTo>
                <a:lnTo>
                  <a:pt x="8802" y="21563"/>
                </a:lnTo>
                <a:lnTo>
                  <a:pt x="9619" y="21563"/>
                </a:lnTo>
                <a:lnTo>
                  <a:pt x="10311" y="21494"/>
                </a:lnTo>
                <a:lnTo>
                  <a:pt x="11196" y="21223"/>
                </a:lnTo>
                <a:lnTo>
                  <a:pt x="12074" y="20637"/>
                </a:lnTo>
                <a:lnTo>
                  <a:pt x="12824" y="19640"/>
                </a:lnTo>
                <a:lnTo>
                  <a:pt x="13397" y="18084"/>
                </a:lnTo>
                <a:lnTo>
                  <a:pt x="13600" y="15975"/>
                </a:lnTo>
                <a:lnTo>
                  <a:pt x="13600" y="15534"/>
                </a:lnTo>
                <a:lnTo>
                  <a:pt x="13528" y="15264"/>
                </a:lnTo>
                <a:lnTo>
                  <a:pt x="13386" y="15165"/>
                </a:lnTo>
                <a:lnTo>
                  <a:pt x="13244" y="15060"/>
                </a:lnTo>
                <a:lnTo>
                  <a:pt x="13121" y="15009"/>
                </a:lnTo>
                <a:lnTo>
                  <a:pt x="12959" y="15009"/>
                </a:lnTo>
                <a:lnTo>
                  <a:pt x="12281" y="15373"/>
                </a:lnTo>
                <a:lnTo>
                  <a:pt x="11689" y="15950"/>
                </a:lnTo>
                <a:lnTo>
                  <a:pt x="11614" y="16188"/>
                </a:lnTo>
                <a:lnTo>
                  <a:pt x="11614" y="16495"/>
                </a:lnTo>
                <a:lnTo>
                  <a:pt x="11607" y="16742"/>
                </a:lnTo>
                <a:lnTo>
                  <a:pt x="11380" y="18084"/>
                </a:lnTo>
                <a:lnTo>
                  <a:pt x="10915" y="19180"/>
                </a:lnTo>
                <a:lnTo>
                  <a:pt x="10365" y="19640"/>
                </a:lnTo>
                <a:lnTo>
                  <a:pt x="10280" y="19640"/>
                </a:lnTo>
                <a:lnTo>
                  <a:pt x="10204" y="19586"/>
                </a:lnTo>
                <a:lnTo>
                  <a:pt x="10132" y="19473"/>
                </a:lnTo>
                <a:lnTo>
                  <a:pt x="10066" y="19362"/>
                </a:lnTo>
                <a:lnTo>
                  <a:pt x="10031" y="19209"/>
                </a:lnTo>
                <a:lnTo>
                  <a:pt x="10031" y="19016"/>
                </a:lnTo>
                <a:lnTo>
                  <a:pt x="9966" y="18996"/>
                </a:lnTo>
                <a:lnTo>
                  <a:pt x="10038" y="18996"/>
                </a:lnTo>
                <a:lnTo>
                  <a:pt x="10399" y="10942"/>
                </a:lnTo>
                <a:lnTo>
                  <a:pt x="10405" y="10821"/>
                </a:lnTo>
                <a:lnTo>
                  <a:pt x="10405" y="11180"/>
                </a:lnTo>
                <a:lnTo>
                  <a:pt x="10549" y="11187"/>
                </a:lnTo>
                <a:lnTo>
                  <a:pt x="10694" y="11208"/>
                </a:lnTo>
                <a:lnTo>
                  <a:pt x="10839" y="11243"/>
                </a:lnTo>
                <a:lnTo>
                  <a:pt x="10986" y="11291"/>
                </a:lnTo>
                <a:lnTo>
                  <a:pt x="11131" y="11336"/>
                </a:lnTo>
                <a:lnTo>
                  <a:pt x="11285" y="11369"/>
                </a:lnTo>
                <a:lnTo>
                  <a:pt x="11440" y="11389"/>
                </a:lnTo>
                <a:lnTo>
                  <a:pt x="11597" y="11396"/>
                </a:lnTo>
                <a:lnTo>
                  <a:pt x="11677" y="11396"/>
                </a:lnTo>
                <a:lnTo>
                  <a:pt x="12434" y="11194"/>
                </a:lnTo>
                <a:lnTo>
                  <a:pt x="13056" y="10801"/>
                </a:lnTo>
                <a:lnTo>
                  <a:pt x="13182" y="10682"/>
                </a:lnTo>
                <a:lnTo>
                  <a:pt x="13312" y="10514"/>
                </a:lnTo>
                <a:lnTo>
                  <a:pt x="13405" y="10310"/>
                </a:lnTo>
                <a:lnTo>
                  <a:pt x="13461" y="10069"/>
                </a:lnTo>
                <a:lnTo>
                  <a:pt x="13480" y="9790"/>
                </a:lnTo>
                <a:lnTo>
                  <a:pt x="13480" y="9745"/>
                </a:lnTo>
                <a:lnTo>
                  <a:pt x="13480" y="9517"/>
                </a:lnTo>
                <a:lnTo>
                  <a:pt x="13428" y="9282"/>
                </a:lnTo>
                <a:lnTo>
                  <a:pt x="13326" y="9084"/>
                </a:lnTo>
                <a:lnTo>
                  <a:pt x="13224" y="8881"/>
                </a:lnTo>
                <a:lnTo>
                  <a:pt x="13118" y="8717"/>
                </a:lnTo>
                <a:lnTo>
                  <a:pt x="13009" y="8593"/>
                </a:lnTo>
                <a:lnTo>
                  <a:pt x="12902" y="8464"/>
                </a:lnTo>
                <a:lnTo>
                  <a:pt x="12791" y="8360"/>
                </a:lnTo>
                <a:lnTo>
                  <a:pt x="12559" y="8201"/>
                </a:lnTo>
                <a:lnTo>
                  <a:pt x="12459" y="8162"/>
                </a:lnTo>
                <a:lnTo>
                  <a:pt x="12245" y="8162"/>
                </a:lnTo>
                <a:lnTo>
                  <a:pt x="12130" y="8231"/>
                </a:lnTo>
                <a:lnTo>
                  <a:pt x="11976" y="8439"/>
                </a:lnTo>
                <a:lnTo>
                  <a:pt x="11934" y="8502"/>
                </a:lnTo>
                <a:lnTo>
                  <a:pt x="11867" y="8610"/>
                </a:lnTo>
                <a:lnTo>
                  <a:pt x="11835" y="8652"/>
                </a:lnTo>
                <a:lnTo>
                  <a:pt x="11143" y="9099"/>
                </a:lnTo>
                <a:lnTo>
                  <a:pt x="10967" y="9156"/>
                </a:lnTo>
                <a:lnTo>
                  <a:pt x="10791" y="9223"/>
                </a:lnTo>
                <a:lnTo>
                  <a:pt x="10613" y="9301"/>
                </a:lnTo>
                <a:lnTo>
                  <a:pt x="10520" y="9346"/>
                </a:lnTo>
                <a:lnTo>
                  <a:pt x="10986" y="4876"/>
                </a:lnTo>
                <a:lnTo>
                  <a:pt x="11006" y="4628"/>
                </a:lnTo>
                <a:lnTo>
                  <a:pt x="11007" y="4594"/>
                </a:lnTo>
                <a:lnTo>
                  <a:pt x="11016" y="4398"/>
                </a:lnTo>
                <a:lnTo>
                  <a:pt x="11015" y="3258"/>
                </a:lnTo>
                <a:lnTo>
                  <a:pt x="11009" y="3084"/>
                </a:lnTo>
                <a:lnTo>
                  <a:pt x="10983" y="2698"/>
                </a:lnTo>
                <a:lnTo>
                  <a:pt x="10981" y="2668"/>
                </a:lnTo>
                <a:lnTo>
                  <a:pt x="11663" y="2259"/>
                </a:lnTo>
                <a:lnTo>
                  <a:pt x="11864" y="2285"/>
                </a:lnTo>
                <a:lnTo>
                  <a:pt x="11870" y="2285"/>
                </a:lnTo>
                <a:lnTo>
                  <a:pt x="12047" y="2362"/>
                </a:lnTo>
                <a:lnTo>
                  <a:pt x="12051" y="2362"/>
                </a:lnTo>
                <a:lnTo>
                  <a:pt x="12216" y="2498"/>
                </a:lnTo>
                <a:lnTo>
                  <a:pt x="12583" y="3678"/>
                </a:lnTo>
                <a:lnTo>
                  <a:pt x="12597" y="4101"/>
                </a:lnTo>
                <a:lnTo>
                  <a:pt x="12598" y="4237"/>
                </a:lnTo>
                <a:lnTo>
                  <a:pt x="12592" y="4351"/>
                </a:lnTo>
                <a:lnTo>
                  <a:pt x="12578" y="4475"/>
                </a:lnTo>
                <a:lnTo>
                  <a:pt x="12565" y="4594"/>
                </a:lnTo>
                <a:lnTo>
                  <a:pt x="12563" y="4628"/>
                </a:lnTo>
                <a:lnTo>
                  <a:pt x="12558" y="4732"/>
                </a:lnTo>
                <a:lnTo>
                  <a:pt x="12558" y="4891"/>
                </a:lnTo>
                <a:lnTo>
                  <a:pt x="12586" y="5298"/>
                </a:lnTo>
                <a:lnTo>
                  <a:pt x="12670" y="5588"/>
                </a:lnTo>
                <a:lnTo>
                  <a:pt x="12810" y="5762"/>
                </a:lnTo>
                <a:lnTo>
                  <a:pt x="13005" y="5820"/>
                </a:lnTo>
                <a:lnTo>
                  <a:pt x="13129" y="5815"/>
                </a:lnTo>
                <a:lnTo>
                  <a:pt x="13782" y="5610"/>
                </a:lnTo>
                <a:lnTo>
                  <a:pt x="14336" y="4843"/>
                </a:lnTo>
                <a:lnTo>
                  <a:pt x="14419" y="4594"/>
                </a:lnTo>
                <a:lnTo>
                  <a:pt x="14485" y="4325"/>
                </a:lnTo>
                <a:lnTo>
                  <a:pt x="14533" y="4017"/>
                </a:lnTo>
                <a:lnTo>
                  <a:pt x="14561" y="3678"/>
                </a:lnTo>
                <a:lnTo>
                  <a:pt x="14563" y="3640"/>
                </a:lnTo>
                <a:lnTo>
                  <a:pt x="14571" y="3308"/>
                </a:lnTo>
                <a:lnTo>
                  <a:pt x="14571" y="3308"/>
                </a:lnTo>
              </a:path>
              <a:path w="21600" h="21600">
                <a:moveTo>
                  <a:pt x="21598" y="4341"/>
                </a:moveTo>
                <a:lnTo>
                  <a:pt x="21472" y="2849"/>
                </a:lnTo>
                <a:lnTo>
                  <a:pt x="20970" y="1348"/>
                </a:lnTo>
                <a:lnTo>
                  <a:pt x="20245" y="407"/>
                </a:lnTo>
                <a:lnTo>
                  <a:pt x="19619" y="65"/>
                </a:lnTo>
                <a:lnTo>
                  <a:pt x="19198" y="0"/>
                </a:lnTo>
                <a:lnTo>
                  <a:pt x="18918" y="19"/>
                </a:lnTo>
                <a:lnTo>
                  <a:pt x="18070" y="304"/>
                </a:lnTo>
                <a:lnTo>
                  <a:pt x="17277" y="962"/>
                </a:lnTo>
                <a:lnTo>
                  <a:pt x="16615" y="2029"/>
                </a:lnTo>
                <a:lnTo>
                  <a:pt x="16142" y="3557"/>
                </a:lnTo>
                <a:lnTo>
                  <a:pt x="15973" y="5560"/>
                </a:lnTo>
                <a:lnTo>
                  <a:pt x="15981" y="6029"/>
                </a:lnTo>
                <a:lnTo>
                  <a:pt x="16154" y="7694"/>
                </a:lnTo>
                <a:lnTo>
                  <a:pt x="16496" y="9105"/>
                </a:lnTo>
                <a:lnTo>
                  <a:pt x="16959" y="10348"/>
                </a:lnTo>
                <a:lnTo>
                  <a:pt x="17809" y="12295"/>
                </a:lnTo>
                <a:lnTo>
                  <a:pt x="17922" y="12570"/>
                </a:lnTo>
                <a:lnTo>
                  <a:pt x="18296" y="13745"/>
                </a:lnTo>
                <a:lnTo>
                  <a:pt x="18574" y="15386"/>
                </a:lnTo>
                <a:lnTo>
                  <a:pt x="18600" y="16123"/>
                </a:lnTo>
                <a:lnTo>
                  <a:pt x="18596" y="16376"/>
                </a:lnTo>
                <a:lnTo>
                  <a:pt x="18433" y="17815"/>
                </a:lnTo>
                <a:lnTo>
                  <a:pt x="18068" y="19047"/>
                </a:lnTo>
                <a:lnTo>
                  <a:pt x="17556" y="19551"/>
                </a:lnTo>
                <a:lnTo>
                  <a:pt x="17415" y="19551"/>
                </a:lnTo>
                <a:lnTo>
                  <a:pt x="16936" y="18317"/>
                </a:lnTo>
                <a:lnTo>
                  <a:pt x="16813" y="16772"/>
                </a:lnTo>
                <a:lnTo>
                  <a:pt x="16811" y="16406"/>
                </a:lnTo>
                <a:lnTo>
                  <a:pt x="16818" y="16190"/>
                </a:lnTo>
                <a:lnTo>
                  <a:pt x="16916" y="14416"/>
                </a:lnTo>
                <a:lnTo>
                  <a:pt x="17022" y="13460"/>
                </a:lnTo>
                <a:lnTo>
                  <a:pt x="17031" y="13316"/>
                </a:lnTo>
                <a:lnTo>
                  <a:pt x="17031" y="12796"/>
                </a:lnTo>
                <a:lnTo>
                  <a:pt x="16979" y="12533"/>
                </a:lnTo>
                <a:lnTo>
                  <a:pt x="16772" y="12176"/>
                </a:lnTo>
                <a:lnTo>
                  <a:pt x="16649" y="12087"/>
                </a:lnTo>
                <a:lnTo>
                  <a:pt x="16415" y="12087"/>
                </a:lnTo>
                <a:lnTo>
                  <a:pt x="15572" y="12702"/>
                </a:lnTo>
                <a:lnTo>
                  <a:pt x="15503" y="12756"/>
                </a:lnTo>
                <a:lnTo>
                  <a:pt x="14925" y="13537"/>
                </a:lnTo>
                <a:lnTo>
                  <a:pt x="14701" y="15001"/>
                </a:lnTo>
                <a:lnTo>
                  <a:pt x="14710" y="15673"/>
                </a:lnTo>
                <a:lnTo>
                  <a:pt x="14838" y="17551"/>
                </a:lnTo>
                <a:lnTo>
                  <a:pt x="15139" y="19162"/>
                </a:lnTo>
                <a:lnTo>
                  <a:pt x="15625" y="20437"/>
                </a:lnTo>
                <a:lnTo>
                  <a:pt x="16319" y="21277"/>
                </a:lnTo>
                <a:lnTo>
                  <a:pt x="17228" y="21565"/>
                </a:lnTo>
                <a:lnTo>
                  <a:pt x="17531" y="21540"/>
                </a:lnTo>
                <a:lnTo>
                  <a:pt x="18447" y="21171"/>
                </a:lnTo>
                <a:lnTo>
                  <a:pt x="19315" y="20339"/>
                </a:lnTo>
                <a:lnTo>
                  <a:pt x="20050" y="19055"/>
                </a:lnTo>
                <a:lnTo>
                  <a:pt x="20576" y="17344"/>
                </a:lnTo>
                <a:lnTo>
                  <a:pt x="20764" y="15246"/>
                </a:lnTo>
                <a:lnTo>
                  <a:pt x="20756" y="14815"/>
                </a:lnTo>
                <a:lnTo>
                  <a:pt x="20570" y="13236"/>
                </a:lnTo>
                <a:lnTo>
                  <a:pt x="20207" y="11826"/>
                </a:lnTo>
                <a:lnTo>
                  <a:pt x="19617" y="10204"/>
                </a:lnTo>
                <a:lnTo>
                  <a:pt x="18854" y="8370"/>
                </a:lnTo>
                <a:lnTo>
                  <a:pt x="18701" y="7953"/>
                </a:lnTo>
                <a:lnTo>
                  <a:pt x="18283" y="6601"/>
                </a:lnTo>
                <a:lnTo>
                  <a:pt x="18045" y="5127"/>
                </a:lnTo>
                <a:lnTo>
                  <a:pt x="18030" y="4616"/>
                </a:lnTo>
                <a:lnTo>
                  <a:pt x="18030" y="4304"/>
                </a:lnTo>
                <a:lnTo>
                  <a:pt x="18395" y="2673"/>
                </a:lnTo>
                <a:lnTo>
                  <a:pt x="18864" y="2140"/>
                </a:lnTo>
                <a:lnTo>
                  <a:pt x="19004" y="2140"/>
                </a:lnTo>
                <a:lnTo>
                  <a:pt x="19712" y="2832"/>
                </a:lnTo>
                <a:lnTo>
                  <a:pt x="19966" y="4526"/>
                </a:lnTo>
                <a:lnTo>
                  <a:pt x="19966" y="4631"/>
                </a:lnTo>
                <a:lnTo>
                  <a:pt x="19955" y="4963"/>
                </a:lnTo>
                <a:lnTo>
                  <a:pt x="19952" y="5196"/>
                </a:lnTo>
                <a:lnTo>
                  <a:pt x="20205" y="6538"/>
                </a:lnTo>
                <a:lnTo>
                  <a:pt x="20633" y="6802"/>
                </a:lnTo>
                <a:lnTo>
                  <a:pt x="20774" y="6802"/>
                </a:lnTo>
                <a:lnTo>
                  <a:pt x="21408" y="5689"/>
                </a:lnTo>
                <a:lnTo>
                  <a:pt x="21598" y="4599"/>
                </a:lnTo>
                <a:lnTo>
                  <a:pt x="21598" y="4341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71" name="曲线"/>
          <p:cNvSpPr>
            <a:spLocks/>
          </p:cNvSpPr>
          <p:nvPr/>
        </p:nvSpPr>
        <p:spPr>
          <a:xfrm rot="0">
            <a:off x="4923237" y="722907"/>
            <a:ext cx="478154" cy="57594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867" y="21500"/>
                </a:moveTo>
                <a:lnTo>
                  <a:pt x="1150" y="21500"/>
                </a:lnTo>
                <a:lnTo>
                  <a:pt x="782" y="21423"/>
                </a:lnTo>
                <a:lnTo>
                  <a:pt x="0" y="20351"/>
                </a:lnTo>
                <a:lnTo>
                  <a:pt x="12" y="20115"/>
                </a:lnTo>
                <a:lnTo>
                  <a:pt x="12" y="20105"/>
                </a:lnTo>
                <a:lnTo>
                  <a:pt x="550" y="18648"/>
                </a:lnTo>
                <a:lnTo>
                  <a:pt x="8650" y="4524"/>
                </a:lnTo>
                <a:lnTo>
                  <a:pt x="8811" y="4251"/>
                </a:lnTo>
                <a:lnTo>
                  <a:pt x="8947" y="3974"/>
                </a:lnTo>
                <a:lnTo>
                  <a:pt x="9053" y="3698"/>
                </a:lnTo>
                <a:lnTo>
                  <a:pt x="9167" y="3415"/>
                </a:lnTo>
                <a:lnTo>
                  <a:pt x="9223" y="3135"/>
                </a:lnTo>
                <a:lnTo>
                  <a:pt x="8402" y="1835"/>
                </a:lnTo>
                <a:lnTo>
                  <a:pt x="7368" y="1689"/>
                </a:lnTo>
                <a:lnTo>
                  <a:pt x="7070" y="1670"/>
                </a:lnTo>
                <a:lnTo>
                  <a:pt x="6734" y="1614"/>
                </a:lnTo>
                <a:lnTo>
                  <a:pt x="6358" y="1521"/>
                </a:lnTo>
                <a:lnTo>
                  <a:pt x="5943" y="1391"/>
                </a:lnTo>
                <a:lnTo>
                  <a:pt x="6503" y="967"/>
                </a:lnTo>
                <a:lnTo>
                  <a:pt x="8453" y="230"/>
                </a:lnTo>
                <a:lnTo>
                  <a:pt x="10594" y="14"/>
                </a:lnTo>
                <a:lnTo>
                  <a:pt x="11303" y="0"/>
                </a:lnTo>
                <a:lnTo>
                  <a:pt x="11645" y="14"/>
                </a:lnTo>
                <a:lnTo>
                  <a:pt x="11697" y="14"/>
                </a:lnTo>
                <a:lnTo>
                  <a:pt x="13461" y="658"/>
                </a:lnTo>
                <a:lnTo>
                  <a:pt x="14554" y="2141"/>
                </a:lnTo>
                <a:lnTo>
                  <a:pt x="15212" y="3588"/>
                </a:lnTo>
                <a:lnTo>
                  <a:pt x="15740" y="5125"/>
                </a:lnTo>
                <a:lnTo>
                  <a:pt x="16035" y="6199"/>
                </a:lnTo>
                <a:lnTo>
                  <a:pt x="11707" y="6199"/>
                </a:lnTo>
                <a:lnTo>
                  <a:pt x="11303" y="6310"/>
                </a:lnTo>
                <a:lnTo>
                  <a:pt x="11589" y="7100"/>
                </a:lnTo>
                <a:lnTo>
                  <a:pt x="11786" y="7661"/>
                </a:lnTo>
                <a:lnTo>
                  <a:pt x="11617" y="8149"/>
                </a:lnTo>
                <a:lnTo>
                  <a:pt x="11019" y="9582"/>
                </a:lnTo>
                <a:lnTo>
                  <a:pt x="10313" y="11008"/>
                </a:lnTo>
                <a:lnTo>
                  <a:pt x="9549" y="12376"/>
                </a:lnTo>
                <a:lnTo>
                  <a:pt x="8318" y="13120"/>
                </a:lnTo>
                <a:lnTo>
                  <a:pt x="8426" y="13470"/>
                </a:lnTo>
                <a:lnTo>
                  <a:pt x="8811" y="13626"/>
                </a:lnTo>
                <a:lnTo>
                  <a:pt x="17678" y="13626"/>
                </a:lnTo>
                <a:lnTo>
                  <a:pt x="17900" y="14638"/>
                </a:lnTo>
                <a:lnTo>
                  <a:pt x="11007" y="14638"/>
                </a:lnTo>
                <a:lnTo>
                  <a:pt x="10626" y="14646"/>
                </a:lnTo>
                <a:lnTo>
                  <a:pt x="10243" y="14668"/>
                </a:lnTo>
                <a:lnTo>
                  <a:pt x="10090" y="14683"/>
                </a:lnTo>
                <a:lnTo>
                  <a:pt x="7816" y="14683"/>
                </a:lnTo>
                <a:lnTo>
                  <a:pt x="7878" y="15038"/>
                </a:lnTo>
                <a:lnTo>
                  <a:pt x="7891" y="15038"/>
                </a:lnTo>
                <a:lnTo>
                  <a:pt x="7813" y="15292"/>
                </a:lnTo>
                <a:lnTo>
                  <a:pt x="7617" y="15818"/>
                </a:lnTo>
                <a:lnTo>
                  <a:pt x="7387" y="16334"/>
                </a:lnTo>
                <a:lnTo>
                  <a:pt x="7126" y="16841"/>
                </a:lnTo>
                <a:lnTo>
                  <a:pt x="6854" y="17346"/>
                </a:lnTo>
                <a:lnTo>
                  <a:pt x="6586" y="17857"/>
                </a:lnTo>
                <a:lnTo>
                  <a:pt x="6321" y="18373"/>
                </a:lnTo>
                <a:lnTo>
                  <a:pt x="6059" y="18895"/>
                </a:lnTo>
                <a:lnTo>
                  <a:pt x="5963" y="19049"/>
                </a:lnTo>
                <a:lnTo>
                  <a:pt x="5883" y="19213"/>
                </a:lnTo>
                <a:lnTo>
                  <a:pt x="5751" y="19560"/>
                </a:lnTo>
                <a:lnTo>
                  <a:pt x="5677" y="19731"/>
                </a:lnTo>
                <a:lnTo>
                  <a:pt x="4376" y="20934"/>
                </a:lnTo>
                <a:lnTo>
                  <a:pt x="2617" y="21418"/>
                </a:lnTo>
                <a:lnTo>
                  <a:pt x="2216" y="21473"/>
                </a:lnTo>
                <a:lnTo>
                  <a:pt x="1867" y="21500"/>
                </a:lnTo>
                <a:lnTo>
                  <a:pt x="1867" y="21500"/>
                </a:lnTo>
              </a:path>
              <a:path w="21600" h="21600">
                <a:moveTo>
                  <a:pt x="11786" y="7661"/>
                </a:moveTo>
                <a:lnTo>
                  <a:pt x="11589" y="7100"/>
                </a:lnTo>
                <a:lnTo>
                  <a:pt x="11303" y="6310"/>
                </a:lnTo>
                <a:lnTo>
                  <a:pt x="11707" y="6199"/>
                </a:lnTo>
                <a:lnTo>
                  <a:pt x="12119" y="6273"/>
                </a:lnTo>
                <a:lnTo>
                  <a:pt x="12034" y="6734"/>
                </a:lnTo>
                <a:lnTo>
                  <a:pt x="11922" y="7200"/>
                </a:lnTo>
                <a:lnTo>
                  <a:pt x="11786" y="7661"/>
                </a:lnTo>
                <a:lnTo>
                  <a:pt x="11786" y="7661"/>
                </a:lnTo>
              </a:path>
              <a:path w="21600" h="21600">
                <a:moveTo>
                  <a:pt x="17470" y="12673"/>
                </a:moveTo>
                <a:lnTo>
                  <a:pt x="13320" y="12673"/>
                </a:lnTo>
                <a:lnTo>
                  <a:pt x="13320" y="12316"/>
                </a:lnTo>
                <a:lnTo>
                  <a:pt x="12877" y="12316"/>
                </a:lnTo>
                <a:lnTo>
                  <a:pt x="12607" y="10263"/>
                </a:lnTo>
                <a:lnTo>
                  <a:pt x="12132" y="8681"/>
                </a:lnTo>
                <a:lnTo>
                  <a:pt x="11786" y="7661"/>
                </a:lnTo>
                <a:lnTo>
                  <a:pt x="11922" y="7200"/>
                </a:lnTo>
                <a:lnTo>
                  <a:pt x="12034" y="6734"/>
                </a:lnTo>
                <a:lnTo>
                  <a:pt x="12119" y="6273"/>
                </a:lnTo>
                <a:lnTo>
                  <a:pt x="11707" y="6199"/>
                </a:lnTo>
                <a:lnTo>
                  <a:pt x="16035" y="6199"/>
                </a:lnTo>
                <a:lnTo>
                  <a:pt x="16122" y="6544"/>
                </a:lnTo>
                <a:lnTo>
                  <a:pt x="16198" y="6861"/>
                </a:lnTo>
                <a:lnTo>
                  <a:pt x="17391" y="12316"/>
                </a:lnTo>
                <a:lnTo>
                  <a:pt x="13320" y="12316"/>
                </a:lnTo>
                <a:lnTo>
                  <a:pt x="12877" y="12328"/>
                </a:lnTo>
                <a:lnTo>
                  <a:pt x="17394" y="12328"/>
                </a:lnTo>
                <a:lnTo>
                  <a:pt x="17470" y="12673"/>
                </a:lnTo>
                <a:lnTo>
                  <a:pt x="17470" y="12673"/>
                </a:lnTo>
              </a:path>
              <a:path w="21600" h="21600">
                <a:moveTo>
                  <a:pt x="13320" y="12673"/>
                </a:moveTo>
                <a:lnTo>
                  <a:pt x="12890" y="12644"/>
                </a:lnTo>
                <a:lnTo>
                  <a:pt x="12887" y="12584"/>
                </a:lnTo>
                <a:lnTo>
                  <a:pt x="12883" y="12467"/>
                </a:lnTo>
                <a:lnTo>
                  <a:pt x="12877" y="12328"/>
                </a:lnTo>
                <a:lnTo>
                  <a:pt x="13320" y="12316"/>
                </a:lnTo>
                <a:lnTo>
                  <a:pt x="13320" y="12673"/>
                </a:lnTo>
                <a:lnTo>
                  <a:pt x="13320" y="12673"/>
                </a:lnTo>
              </a:path>
              <a:path w="21600" h="21600">
                <a:moveTo>
                  <a:pt x="17678" y="13626"/>
                </a:moveTo>
                <a:lnTo>
                  <a:pt x="8811" y="13626"/>
                </a:lnTo>
                <a:lnTo>
                  <a:pt x="9051" y="13224"/>
                </a:lnTo>
                <a:lnTo>
                  <a:pt x="9233" y="12916"/>
                </a:lnTo>
                <a:lnTo>
                  <a:pt x="11384" y="12467"/>
                </a:lnTo>
                <a:lnTo>
                  <a:pt x="12877" y="12328"/>
                </a:lnTo>
                <a:lnTo>
                  <a:pt x="12883" y="12467"/>
                </a:lnTo>
                <a:lnTo>
                  <a:pt x="12887" y="12584"/>
                </a:lnTo>
                <a:lnTo>
                  <a:pt x="12890" y="12644"/>
                </a:lnTo>
                <a:lnTo>
                  <a:pt x="13320" y="12673"/>
                </a:lnTo>
                <a:lnTo>
                  <a:pt x="17470" y="12673"/>
                </a:lnTo>
                <a:lnTo>
                  <a:pt x="17678" y="13626"/>
                </a:lnTo>
                <a:lnTo>
                  <a:pt x="17678" y="13626"/>
                </a:lnTo>
              </a:path>
              <a:path w="21600" h="21600">
                <a:moveTo>
                  <a:pt x="8811" y="13626"/>
                </a:moveTo>
                <a:lnTo>
                  <a:pt x="8426" y="13470"/>
                </a:lnTo>
                <a:lnTo>
                  <a:pt x="8318" y="13120"/>
                </a:lnTo>
                <a:lnTo>
                  <a:pt x="9233" y="12916"/>
                </a:lnTo>
                <a:lnTo>
                  <a:pt x="9051" y="13224"/>
                </a:lnTo>
                <a:lnTo>
                  <a:pt x="8811" y="13626"/>
                </a:lnTo>
                <a:lnTo>
                  <a:pt x="8811" y="13626"/>
                </a:lnTo>
              </a:path>
              <a:path w="21600" h="21600">
                <a:moveTo>
                  <a:pt x="16915" y="21589"/>
                </a:moveTo>
                <a:lnTo>
                  <a:pt x="15212" y="21129"/>
                </a:lnTo>
                <a:lnTo>
                  <a:pt x="14119" y="19484"/>
                </a:lnTo>
                <a:lnTo>
                  <a:pt x="14115" y="19473"/>
                </a:lnTo>
                <a:lnTo>
                  <a:pt x="13741" y="17920"/>
                </a:lnTo>
                <a:lnTo>
                  <a:pt x="13547" y="16523"/>
                </a:lnTo>
                <a:lnTo>
                  <a:pt x="13472" y="16228"/>
                </a:lnTo>
                <a:lnTo>
                  <a:pt x="13365" y="15955"/>
                </a:lnTo>
                <a:lnTo>
                  <a:pt x="13257" y="15678"/>
                </a:lnTo>
                <a:lnTo>
                  <a:pt x="13111" y="15447"/>
                </a:lnTo>
                <a:lnTo>
                  <a:pt x="12926" y="15263"/>
                </a:lnTo>
                <a:lnTo>
                  <a:pt x="12746" y="15080"/>
                </a:lnTo>
                <a:lnTo>
                  <a:pt x="12501" y="14931"/>
                </a:lnTo>
                <a:lnTo>
                  <a:pt x="12191" y="14817"/>
                </a:lnTo>
                <a:lnTo>
                  <a:pt x="11945" y="14739"/>
                </a:lnTo>
                <a:lnTo>
                  <a:pt x="11666" y="14683"/>
                </a:lnTo>
                <a:lnTo>
                  <a:pt x="11319" y="14646"/>
                </a:lnTo>
                <a:lnTo>
                  <a:pt x="11238" y="14646"/>
                </a:lnTo>
                <a:lnTo>
                  <a:pt x="11007" y="14638"/>
                </a:lnTo>
                <a:lnTo>
                  <a:pt x="17900" y="14638"/>
                </a:lnTo>
                <a:lnTo>
                  <a:pt x="18618" y="17920"/>
                </a:lnTo>
                <a:lnTo>
                  <a:pt x="18672" y="18158"/>
                </a:lnTo>
                <a:lnTo>
                  <a:pt x="19641" y="19484"/>
                </a:lnTo>
                <a:lnTo>
                  <a:pt x="21594" y="19542"/>
                </a:lnTo>
                <a:lnTo>
                  <a:pt x="20698" y="20115"/>
                </a:lnTo>
                <a:lnTo>
                  <a:pt x="19281" y="20941"/>
                </a:lnTo>
                <a:lnTo>
                  <a:pt x="17383" y="21564"/>
                </a:lnTo>
                <a:lnTo>
                  <a:pt x="16915" y="21589"/>
                </a:lnTo>
                <a:lnTo>
                  <a:pt x="16915" y="21589"/>
                </a:lnTo>
              </a:path>
              <a:path w="21600" h="21600">
                <a:moveTo>
                  <a:pt x="7891" y="15038"/>
                </a:moveTo>
                <a:lnTo>
                  <a:pt x="7878" y="15038"/>
                </a:lnTo>
                <a:lnTo>
                  <a:pt x="7820" y="14705"/>
                </a:lnTo>
                <a:lnTo>
                  <a:pt x="7816" y="14683"/>
                </a:lnTo>
                <a:lnTo>
                  <a:pt x="7977" y="14757"/>
                </a:lnTo>
                <a:lnTo>
                  <a:pt x="7891" y="15038"/>
                </a:lnTo>
                <a:lnTo>
                  <a:pt x="7891" y="15038"/>
                </a:lnTo>
              </a:path>
              <a:path w="21600" h="21600">
                <a:moveTo>
                  <a:pt x="7891" y="15038"/>
                </a:moveTo>
                <a:lnTo>
                  <a:pt x="7977" y="14757"/>
                </a:lnTo>
                <a:lnTo>
                  <a:pt x="7816" y="14683"/>
                </a:lnTo>
                <a:lnTo>
                  <a:pt x="10090" y="14683"/>
                </a:lnTo>
                <a:lnTo>
                  <a:pt x="8288" y="14961"/>
                </a:lnTo>
                <a:lnTo>
                  <a:pt x="7891" y="15038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 rot="0">
            <a:off x="5459005" y="719734"/>
            <a:ext cx="893444" cy="57657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208" y="2307"/>
                </a:moveTo>
                <a:lnTo>
                  <a:pt x="9647" y="1063"/>
                </a:lnTo>
                <a:lnTo>
                  <a:pt x="9564" y="1063"/>
                </a:lnTo>
                <a:lnTo>
                  <a:pt x="8645" y="1374"/>
                </a:lnTo>
                <a:lnTo>
                  <a:pt x="7724" y="1851"/>
                </a:lnTo>
                <a:lnTo>
                  <a:pt x="7354" y="2245"/>
                </a:lnTo>
                <a:lnTo>
                  <a:pt x="7354" y="2780"/>
                </a:lnTo>
                <a:lnTo>
                  <a:pt x="7373" y="2976"/>
                </a:lnTo>
                <a:lnTo>
                  <a:pt x="7412" y="3129"/>
                </a:lnTo>
                <a:lnTo>
                  <a:pt x="7460" y="3189"/>
                </a:lnTo>
                <a:lnTo>
                  <a:pt x="7468" y="3219"/>
                </a:lnTo>
                <a:lnTo>
                  <a:pt x="7436" y="3219"/>
                </a:lnTo>
                <a:lnTo>
                  <a:pt x="7433" y="3658"/>
                </a:lnTo>
                <a:lnTo>
                  <a:pt x="7429" y="3756"/>
                </a:lnTo>
                <a:lnTo>
                  <a:pt x="7404" y="4093"/>
                </a:lnTo>
                <a:lnTo>
                  <a:pt x="7384" y="4267"/>
                </a:lnTo>
                <a:lnTo>
                  <a:pt x="7359" y="4445"/>
                </a:lnTo>
                <a:lnTo>
                  <a:pt x="7357" y="4469"/>
                </a:lnTo>
                <a:lnTo>
                  <a:pt x="7253" y="5610"/>
                </a:lnTo>
                <a:lnTo>
                  <a:pt x="7150" y="6770"/>
                </a:lnTo>
                <a:lnTo>
                  <a:pt x="7050" y="7941"/>
                </a:lnTo>
                <a:lnTo>
                  <a:pt x="6956" y="9076"/>
                </a:lnTo>
                <a:lnTo>
                  <a:pt x="6858" y="10223"/>
                </a:lnTo>
                <a:lnTo>
                  <a:pt x="6752" y="11372"/>
                </a:lnTo>
                <a:lnTo>
                  <a:pt x="6654" y="12360"/>
                </a:lnTo>
                <a:lnTo>
                  <a:pt x="6637" y="12524"/>
                </a:lnTo>
                <a:lnTo>
                  <a:pt x="6635" y="12550"/>
                </a:lnTo>
                <a:lnTo>
                  <a:pt x="6654" y="12360"/>
                </a:lnTo>
                <a:lnTo>
                  <a:pt x="6508" y="11723"/>
                </a:lnTo>
                <a:lnTo>
                  <a:pt x="6087" y="9835"/>
                </a:lnTo>
                <a:lnTo>
                  <a:pt x="5680" y="7941"/>
                </a:lnTo>
                <a:lnTo>
                  <a:pt x="5391" y="6564"/>
                </a:lnTo>
                <a:lnTo>
                  <a:pt x="5281" y="6036"/>
                </a:lnTo>
                <a:lnTo>
                  <a:pt x="4991" y="4616"/>
                </a:lnTo>
                <a:lnTo>
                  <a:pt x="4653" y="2966"/>
                </a:lnTo>
                <a:lnTo>
                  <a:pt x="4631" y="2832"/>
                </a:lnTo>
                <a:lnTo>
                  <a:pt x="4607" y="2693"/>
                </a:lnTo>
                <a:lnTo>
                  <a:pt x="4581" y="2550"/>
                </a:lnTo>
                <a:lnTo>
                  <a:pt x="4554" y="2394"/>
                </a:lnTo>
                <a:lnTo>
                  <a:pt x="4146" y="941"/>
                </a:lnTo>
                <a:lnTo>
                  <a:pt x="3842" y="416"/>
                </a:lnTo>
                <a:lnTo>
                  <a:pt x="3842" y="7419"/>
                </a:lnTo>
                <a:lnTo>
                  <a:pt x="3842" y="7493"/>
                </a:lnTo>
                <a:lnTo>
                  <a:pt x="3831" y="8720"/>
                </a:lnTo>
                <a:lnTo>
                  <a:pt x="3842" y="7419"/>
                </a:lnTo>
                <a:lnTo>
                  <a:pt x="3842" y="416"/>
                </a:lnTo>
                <a:lnTo>
                  <a:pt x="3793" y="347"/>
                </a:lnTo>
                <a:lnTo>
                  <a:pt x="3549" y="154"/>
                </a:lnTo>
                <a:lnTo>
                  <a:pt x="3253" y="38"/>
                </a:lnTo>
                <a:lnTo>
                  <a:pt x="2907" y="0"/>
                </a:lnTo>
                <a:lnTo>
                  <a:pt x="2528" y="15"/>
                </a:lnTo>
                <a:lnTo>
                  <a:pt x="1362" y="237"/>
                </a:lnTo>
                <a:lnTo>
                  <a:pt x="299" y="991"/>
                </a:lnTo>
                <a:lnTo>
                  <a:pt x="0" y="1420"/>
                </a:lnTo>
                <a:lnTo>
                  <a:pt x="193" y="1650"/>
                </a:lnTo>
                <a:lnTo>
                  <a:pt x="226" y="1670"/>
                </a:lnTo>
                <a:lnTo>
                  <a:pt x="367" y="1749"/>
                </a:lnTo>
                <a:lnTo>
                  <a:pt x="671" y="1670"/>
                </a:lnTo>
                <a:lnTo>
                  <a:pt x="820" y="1650"/>
                </a:lnTo>
                <a:lnTo>
                  <a:pt x="1136" y="1650"/>
                </a:lnTo>
                <a:lnTo>
                  <a:pt x="1269" y="1689"/>
                </a:lnTo>
                <a:lnTo>
                  <a:pt x="1362" y="1769"/>
                </a:lnTo>
                <a:lnTo>
                  <a:pt x="1458" y="1843"/>
                </a:lnTo>
                <a:lnTo>
                  <a:pt x="1736" y="3080"/>
                </a:lnTo>
                <a:lnTo>
                  <a:pt x="1735" y="3373"/>
                </a:lnTo>
                <a:lnTo>
                  <a:pt x="1729" y="3658"/>
                </a:lnTo>
                <a:lnTo>
                  <a:pt x="1709" y="4047"/>
                </a:lnTo>
                <a:lnTo>
                  <a:pt x="1674" y="4506"/>
                </a:lnTo>
                <a:lnTo>
                  <a:pt x="1626" y="5032"/>
                </a:lnTo>
                <a:lnTo>
                  <a:pt x="1962" y="4616"/>
                </a:lnTo>
                <a:lnTo>
                  <a:pt x="403" y="18191"/>
                </a:lnTo>
                <a:lnTo>
                  <a:pt x="325" y="19476"/>
                </a:lnTo>
                <a:lnTo>
                  <a:pt x="322" y="19610"/>
                </a:lnTo>
                <a:lnTo>
                  <a:pt x="439" y="21105"/>
                </a:lnTo>
                <a:lnTo>
                  <a:pt x="882" y="21536"/>
                </a:lnTo>
                <a:lnTo>
                  <a:pt x="1004" y="21536"/>
                </a:lnTo>
                <a:lnTo>
                  <a:pt x="2016" y="21224"/>
                </a:lnTo>
                <a:lnTo>
                  <a:pt x="3049" y="20545"/>
                </a:lnTo>
                <a:lnTo>
                  <a:pt x="3175" y="20304"/>
                </a:lnTo>
                <a:lnTo>
                  <a:pt x="3175" y="19992"/>
                </a:lnTo>
                <a:lnTo>
                  <a:pt x="3180" y="19905"/>
                </a:lnTo>
                <a:lnTo>
                  <a:pt x="3199" y="19682"/>
                </a:lnTo>
                <a:lnTo>
                  <a:pt x="3175" y="19553"/>
                </a:lnTo>
                <a:lnTo>
                  <a:pt x="3121" y="19417"/>
                </a:lnTo>
                <a:lnTo>
                  <a:pt x="3118" y="19409"/>
                </a:lnTo>
                <a:lnTo>
                  <a:pt x="3167" y="17982"/>
                </a:lnTo>
                <a:lnTo>
                  <a:pt x="3331" y="16435"/>
                </a:lnTo>
                <a:lnTo>
                  <a:pt x="3457" y="15156"/>
                </a:lnTo>
                <a:lnTo>
                  <a:pt x="3568" y="13874"/>
                </a:lnTo>
                <a:lnTo>
                  <a:pt x="3665" y="12593"/>
                </a:lnTo>
                <a:lnTo>
                  <a:pt x="3666" y="12571"/>
                </a:lnTo>
                <a:lnTo>
                  <a:pt x="3669" y="12524"/>
                </a:lnTo>
                <a:lnTo>
                  <a:pt x="3743" y="11308"/>
                </a:lnTo>
                <a:lnTo>
                  <a:pt x="3796" y="10064"/>
                </a:lnTo>
                <a:lnTo>
                  <a:pt x="3881" y="10589"/>
                </a:lnTo>
                <a:lnTo>
                  <a:pt x="4222" y="12571"/>
                </a:lnTo>
                <a:lnTo>
                  <a:pt x="4478" y="13950"/>
                </a:lnTo>
                <a:lnTo>
                  <a:pt x="4755" y="15345"/>
                </a:lnTo>
                <a:lnTo>
                  <a:pt x="5191" y="17321"/>
                </a:lnTo>
                <a:lnTo>
                  <a:pt x="5657" y="19083"/>
                </a:lnTo>
                <a:lnTo>
                  <a:pt x="6149" y="20499"/>
                </a:lnTo>
                <a:lnTo>
                  <a:pt x="7178" y="21536"/>
                </a:lnTo>
                <a:lnTo>
                  <a:pt x="7346" y="21565"/>
                </a:lnTo>
                <a:lnTo>
                  <a:pt x="7464" y="21565"/>
                </a:lnTo>
                <a:lnTo>
                  <a:pt x="8448" y="21201"/>
                </a:lnTo>
                <a:lnTo>
                  <a:pt x="9487" y="20150"/>
                </a:lnTo>
                <a:lnTo>
                  <a:pt x="9969" y="19581"/>
                </a:lnTo>
                <a:lnTo>
                  <a:pt x="9518" y="19569"/>
                </a:lnTo>
                <a:lnTo>
                  <a:pt x="9183" y="19534"/>
                </a:lnTo>
                <a:lnTo>
                  <a:pt x="8964" y="19476"/>
                </a:lnTo>
                <a:lnTo>
                  <a:pt x="8861" y="19395"/>
                </a:lnTo>
                <a:lnTo>
                  <a:pt x="8803" y="19271"/>
                </a:lnTo>
                <a:lnTo>
                  <a:pt x="8774" y="19105"/>
                </a:lnTo>
                <a:lnTo>
                  <a:pt x="8774" y="18897"/>
                </a:lnTo>
                <a:lnTo>
                  <a:pt x="9266" y="13753"/>
                </a:lnTo>
                <a:lnTo>
                  <a:pt x="10121" y="4802"/>
                </a:lnTo>
                <a:lnTo>
                  <a:pt x="10161" y="4386"/>
                </a:lnTo>
                <a:lnTo>
                  <a:pt x="10093" y="4469"/>
                </a:lnTo>
                <a:lnTo>
                  <a:pt x="10093" y="4433"/>
                </a:lnTo>
                <a:lnTo>
                  <a:pt x="10113" y="4145"/>
                </a:lnTo>
                <a:lnTo>
                  <a:pt x="10151" y="3843"/>
                </a:lnTo>
                <a:lnTo>
                  <a:pt x="10176" y="3610"/>
                </a:lnTo>
                <a:lnTo>
                  <a:pt x="10206" y="3080"/>
                </a:lnTo>
                <a:lnTo>
                  <a:pt x="10208" y="2307"/>
                </a:lnTo>
                <a:lnTo>
                  <a:pt x="10208" y="2307"/>
                </a:lnTo>
              </a:path>
              <a:path w="21600" h="21600">
                <a:moveTo>
                  <a:pt x="21588" y="7568"/>
                </a:moveTo>
                <a:lnTo>
                  <a:pt x="21486" y="5583"/>
                </a:lnTo>
                <a:lnTo>
                  <a:pt x="21162" y="3659"/>
                </a:lnTo>
                <a:lnTo>
                  <a:pt x="20669" y="2230"/>
                </a:lnTo>
                <a:lnTo>
                  <a:pt x="20007" y="1109"/>
                </a:lnTo>
                <a:lnTo>
                  <a:pt x="18891" y="206"/>
                </a:lnTo>
                <a:lnTo>
                  <a:pt x="18676" y="144"/>
                </a:lnTo>
                <a:lnTo>
                  <a:pt x="18676" y="6750"/>
                </a:lnTo>
                <a:lnTo>
                  <a:pt x="18674" y="6906"/>
                </a:lnTo>
                <a:lnTo>
                  <a:pt x="18626" y="8502"/>
                </a:lnTo>
                <a:lnTo>
                  <a:pt x="18476" y="10500"/>
                </a:lnTo>
                <a:lnTo>
                  <a:pt x="18202" y="12567"/>
                </a:lnTo>
                <a:lnTo>
                  <a:pt x="17789" y="14592"/>
                </a:lnTo>
                <a:lnTo>
                  <a:pt x="17225" y="16418"/>
                </a:lnTo>
                <a:lnTo>
                  <a:pt x="16498" y="17906"/>
                </a:lnTo>
                <a:lnTo>
                  <a:pt x="15599" y="18978"/>
                </a:lnTo>
                <a:lnTo>
                  <a:pt x="14507" y="19484"/>
                </a:lnTo>
                <a:lnTo>
                  <a:pt x="14502" y="19484"/>
                </a:lnTo>
                <a:lnTo>
                  <a:pt x="14502" y="19524"/>
                </a:lnTo>
                <a:lnTo>
                  <a:pt x="14488" y="19472"/>
                </a:lnTo>
                <a:lnTo>
                  <a:pt x="14430" y="19196"/>
                </a:lnTo>
                <a:lnTo>
                  <a:pt x="14419" y="19105"/>
                </a:lnTo>
                <a:lnTo>
                  <a:pt x="14416" y="19105"/>
                </a:lnTo>
                <a:lnTo>
                  <a:pt x="14416" y="19016"/>
                </a:lnTo>
                <a:lnTo>
                  <a:pt x="14417" y="19090"/>
                </a:lnTo>
                <a:lnTo>
                  <a:pt x="14427" y="18986"/>
                </a:lnTo>
                <a:lnTo>
                  <a:pt x="14428" y="18978"/>
                </a:lnTo>
                <a:lnTo>
                  <a:pt x="15788" y="4876"/>
                </a:lnTo>
                <a:lnTo>
                  <a:pt x="15817" y="4624"/>
                </a:lnTo>
                <a:lnTo>
                  <a:pt x="15818" y="4601"/>
                </a:lnTo>
                <a:lnTo>
                  <a:pt x="15831" y="4386"/>
                </a:lnTo>
                <a:lnTo>
                  <a:pt x="15831" y="3248"/>
                </a:lnTo>
                <a:lnTo>
                  <a:pt x="15818" y="3045"/>
                </a:lnTo>
                <a:lnTo>
                  <a:pt x="15792" y="2872"/>
                </a:lnTo>
                <a:lnTo>
                  <a:pt x="15767" y="2703"/>
                </a:lnTo>
                <a:lnTo>
                  <a:pt x="15765" y="2676"/>
                </a:lnTo>
                <a:lnTo>
                  <a:pt x="15758" y="2578"/>
                </a:lnTo>
                <a:lnTo>
                  <a:pt x="15797" y="2547"/>
                </a:lnTo>
                <a:lnTo>
                  <a:pt x="15986" y="2441"/>
                </a:lnTo>
                <a:lnTo>
                  <a:pt x="16182" y="2364"/>
                </a:lnTo>
                <a:lnTo>
                  <a:pt x="16415" y="2272"/>
                </a:lnTo>
                <a:lnTo>
                  <a:pt x="16615" y="2230"/>
                </a:lnTo>
                <a:lnTo>
                  <a:pt x="16800" y="2230"/>
                </a:lnTo>
                <a:lnTo>
                  <a:pt x="17755" y="2631"/>
                </a:lnTo>
                <a:lnTo>
                  <a:pt x="18413" y="3993"/>
                </a:lnTo>
                <a:lnTo>
                  <a:pt x="18633" y="5540"/>
                </a:lnTo>
                <a:lnTo>
                  <a:pt x="18635" y="5583"/>
                </a:lnTo>
                <a:lnTo>
                  <a:pt x="18657" y="5947"/>
                </a:lnTo>
                <a:lnTo>
                  <a:pt x="18671" y="6350"/>
                </a:lnTo>
                <a:lnTo>
                  <a:pt x="18676" y="6750"/>
                </a:lnTo>
                <a:lnTo>
                  <a:pt x="18676" y="144"/>
                </a:lnTo>
                <a:lnTo>
                  <a:pt x="18437" y="74"/>
                </a:lnTo>
                <a:lnTo>
                  <a:pt x="17942" y="29"/>
                </a:lnTo>
                <a:lnTo>
                  <a:pt x="17235" y="107"/>
                </a:lnTo>
                <a:lnTo>
                  <a:pt x="16557" y="338"/>
                </a:lnTo>
                <a:lnTo>
                  <a:pt x="15908" y="724"/>
                </a:lnTo>
                <a:lnTo>
                  <a:pt x="15472" y="1104"/>
                </a:lnTo>
                <a:lnTo>
                  <a:pt x="15458" y="1076"/>
                </a:lnTo>
                <a:lnTo>
                  <a:pt x="14637" y="122"/>
                </a:lnTo>
                <a:lnTo>
                  <a:pt x="14190" y="29"/>
                </a:lnTo>
                <a:lnTo>
                  <a:pt x="13809" y="45"/>
                </a:lnTo>
                <a:lnTo>
                  <a:pt x="12641" y="282"/>
                </a:lnTo>
                <a:lnTo>
                  <a:pt x="11579" y="1050"/>
                </a:lnTo>
                <a:lnTo>
                  <a:pt x="11278" y="1479"/>
                </a:lnTo>
                <a:lnTo>
                  <a:pt x="11470" y="1732"/>
                </a:lnTo>
                <a:lnTo>
                  <a:pt x="11636" y="1841"/>
                </a:lnTo>
                <a:lnTo>
                  <a:pt x="11777" y="1806"/>
                </a:lnTo>
                <a:lnTo>
                  <a:pt x="11921" y="1766"/>
                </a:lnTo>
                <a:lnTo>
                  <a:pt x="12064" y="1747"/>
                </a:lnTo>
                <a:lnTo>
                  <a:pt x="12204" y="1747"/>
                </a:lnTo>
                <a:lnTo>
                  <a:pt x="12426" y="1766"/>
                </a:lnTo>
                <a:lnTo>
                  <a:pt x="12443" y="1766"/>
                </a:lnTo>
                <a:lnTo>
                  <a:pt x="13070" y="2578"/>
                </a:lnTo>
                <a:lnTo>
                  <a:pt x="13104" y="2872"/>
                </a:lnTo>
                <a:lnTo>
                  <a:pt x="13116" y="3248"/>
                </a:lnTo>
                <a:lnTo>
                  <a:pt x="13116" y="3471"/>
                </a:lnTo>
                <a:lnTo>
                  <a:pt x="13106" y="3694"/>
                </a:lnTo>
                <a:lnTo>
                  <a:pt x="13087" y="3917"/>
                </a:lnTo>
                <a:lnTo>
                  <a:pt x="13071" y="4135"/>
                </a:lnTo>
                <a:lnTo>
                  <a:pt x="13049" y="4363"/>
                </a:lnTo>
                <a:lnTo>
                  <a:pt x="13046" y="4386"/>
                </a:lnTo>
                <a:lnTo>
                  <a:pt x="13020" y="4601"/>
                </a:lnTo>
                <a:lnTo>
                  <a:pt x="13018" y="4624"/>
                </a:lnTo>
                <a:lnTo>
                  <a:pt x="11742" y="18147"/>
                </a:lnTo>
                <a:lnTo>
                  <a:pt x="11728" y="18280"/>
                </a:lnTo>
                <a:lnTo>
                  <a:pt x="11725" y="18313"/>
                </a:lnTo>
                <a:lnTo>
                  <a:pt x="11717" y="18423"/>
                </a:lnTo>
                <a:lnTo>
                  <a:pt x="11705" y="18674"/>
                </a:lnTo>
                <a:lnTo>
                  <a:pt x="11705" y="19105"/>
                </a:lnTo>
                <a:lnTo>
                  <a:pt x="11718" y="19472"/>
                </a:lnTo>
                <a:lnTo>
                  <a:pt x="12144" y="21144"/>
                </a:lnTo>
                <a:lnTo>
                  <a:pt x="13049" y="21595"/>
                </a:lnTo>
                <a:lnTo>
                  <a:pt x="13660" y="21573"/>
                </a:lnTo>
                <a:lnTo>
                  <a:pt x="14241" y="21508"/>
                </a:lnTo>
                <a:lnTo>
                  <a:pt x="14813" y="21394"/>
                </a:lnTo>
                <a:lnTo>
                  <a:pt x="14806" y="21394"/>
                </a:lnTo>
                <a:lnTo>
                  <a:pt x="15313" y="21246"/>
                </a:lnTo>
                <a:lnTo>
                  <a:pt x="16343" y="20724"/>
                </a:lnTo>
                <a:lnTo>
                  <a:pt x="17409" y="19856"/>
                </a:lnTo>
                <a:lnTo>
                  <a:pt x="18382" y="18759"/>
                </a:lnTo>
                <a:lnTo>
                  <a:pt x="19228" y="17492"/>
                </a:lnTo>
                <a:lnTo>
                  <a:pt x="19946" y="16079"/>
                </a:lnTo>
                <a:lnTo>
                  <a:pt x="20537" y="14563"/>
                </a:lnTo>
                <a:lnTo>
                  <a:pt x="20998" y="12944"/>
                </a:lnTo>
                <a:lnTo>
                  <a:pt x="21324" y="11225"/>
                </a:lnTo>
                <a:lnTo>
                  <a:pt x="21522" y="9422"/>
                </a:lnTo>
                <a:lnTo>
                  <a:pt x="21572" y="8486"/>
                </a:lnTo>
                <a:lnTo>
                  <a:pt x="21588" y="7568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6586827" y="721320"/>
            <a:ext cx="398145" cy="57594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55" y="1813"/>
                </a:moveTo>
                <a:lnTo>
                  <a:pt x="400" y="1704"/>
                </a:lnTo>
                <a:lnTo>
                  <a:pt x="0" y="1447"/>
                </a:lnTo>
                <a:lnTo>
                  <a:pt x="11" y="1447"/>
                </a:lnTo>
                <a:lnTo>
                  <a:pt x="657" y="1025"/>
                </a:lnTo>
                <a:lnTo>
                  <a:pt x="3012" y="259"/>
                </a:lnTo>
                <a:lnTo>
                  <a:pt x="5631" y="16"/>
                </a:lnTo>
                <a:lnTo>
                  <a:pt x="6486" y="0"/>
                </a:lnTo>
                <a:lnTo>
                  <a:pt x="6916" y="16"/>
                </a:lnTo>
                <a:lnTo>
                  <a:pt x="7000" y="16"/>
                </a:lnTo>
                <a:lnTo>
                  <a:pt x="8965" y="529"/>
                </a:lnTo>
                <a:lnTo>
                  <a:pt x="9523" y="1051"/>
                </a:lnTo>
                <a:lnTo>
                  <a:pt x="8951" y="1294"/>
                </a:lnTo>
                <a:lnTo>
                  <a:pt x="9242" y="1607"/>
                </a:lnTo>
                <a:lnTo>
                  <a:pt x="20747" y="1607"/>
                </a:lnTo>
                <a:lnTo>
                  <a:pt x="20877" y="1719"/>
                </a:lnTo>
                <a:lnTo>
                  <a:pt x="1699" y="1719"/>
                </a:lnTo>
                <a:lnTo>
                  <a:pt x="1394" y="1738"/>
                </a:lnTo>
                <a:lnTo>
                  <a:pt x="1071" y="1778"/>
                </a:lnTo>
                <a:lnTo>
                  <a:pt x="755" y="1813"/>
                </a:lnTo>
                <a:lnTo>
                  <a:pt x="755" y="1813"/>
                </a:lnTo>
              </a:path>
              <a:path w="21600" h="21600">
                <a:moveTo>
                  <a:pt x="20747" y="1607"/>
                </a:moveTo>
                <a:lnTo>
                  <a:pt x="9242" y="1607"/>
                </a:lnTo>
                <a:lnTo>
                  <a:pt x="9748" y="1488"/>
                </a:lnTo>
                <a:lnTo>
                  <a:pt x="9568" y="1106"/>
                </a:lnTo>
                <a:lnTo>
                  <a:pt x="11869" y="357"/>
                </a:lnTo>
                <a:lnTo>
                  <a:pt x="14342" y="16"/>
                </a:lnTo>
                <a:lnTo>
                  <a:pt x="14478" y="16"/>
                </a:lnTo>
                <a:lnTo>
                  <a:pt x="15034" y="0"/>
                </a:lnTo>
                <a:lnTo>
                  <a:pt x="15556" y="10"/>
                </a:lnTo>
                <a:lnTo>
                  <a:pt x="16089" y="40"/>
                </a:lnTo>
                <a:lnTo>
                  <a:pt x="16603" y="89"/>
                </a:lnTo>
                <a:lnTo>
                  <a:pt x="16611" y="89"/>
                </a:lnTo>
                <a:lnTo>
                  <a:pt x="18786" y="539"/>
                </a:lnTo>
                <a:lnTo>
                  <a:pt x="20559" y="1447"/>
                </a:lnTo>
                <a:lnTo>
                  <a:pt x="20747" y="1607"/>
                </a:lnTo>
                <a:lnTo>
                  <a:pt x="20747" y="1607"/>
                </a:lnTo>
              </a:path>
              <a:path w="21600" h="21600">
                <a:moveTo>
                  <a:pt x="9242" y="1607"/>
                </a:moveTo>
                <a:lnTo>
                  <a:pt x="8951" y="1294"/>
                </a:lnTo>
                <a:lnTo>
                  <a:pt x="9523" y="1051"/>
                </a:lnTo>
                <a:lnTo>
                  <a:pt x="9568" y="1106"/>
                </a:lnTo>
                <a:lnTo>
                  <a:pt x="9748" y="1488"/>
                </a:lnTo>
                <a:lnTo>
                  <a:pt x="9242" y="1607"/>
                </a:lnTo>
                <a:lnTo>
                  <a:pt x="9242" y="1607"/>
                </a:lnTo>
              </a:path>
              <a:path w="21600" h="21600">
                <a:moveTo>
                  <a:pt x="4096" y="21589"/>
                </a:moveTo>
                <a:lnTo>
                  <a:pt x="2031" y="21120"/>
                </a:lnTo>
                <a:lnTo>
                  <a:pt x="943" y="19392"/>
                </a:lnTo>
                <a:lnTo>
                  <a:pt x="899" y="18888"/>
                </a:lnTo>
                <a:lnTo>
                  <a:pt x="899" y="18759"/>
                </a:lnTo>
                <a:lnTo>
                  <a:pt x="906" y="18627"/>
                </a:lnTo>
                <a:lnTo>
                  <a:pt x="935" y="18354"/>
                </a:lnTo>
                <a:lnTo>
                  <a:pt x="960" y="18220"/>
                </a:lnTo>
                <a:lnTo>
                  <a:pt x="996" y="18091"/>
                </a:lnTo>
                <a:lnTo>
                  <a:pt x="3859" y="4576"/>
                </a:lnTo>
                <a:lnTo>
                  <a:pt x="3888" y="4477"/>
                </a:lnTo>
                <a:lnTo>
                  <a:pt x="3904" y="4403"/>
                </a:lnTo>
                <a:lnTo>
                  <a:pt x="3910" y="4378"/>
                </a:lnTo>
                <a:lnTo>
                  <a:pt x="3924" y="4279"/>
                </a:lnTo>
                <a:lnTo>
                  <a:pt x="3940" y="4206"/>
                </a:lnTo>
                <a:lnTo>
                  <a:pt x="3971" y="4072"/>
                </a:lnTo>
                <a:lnTo>
                  <a:pt x="3999" y="3959"/>
                </a:lnTo>
                <a:lnTo>
                  <a:pt x="4025" y="3879"/>
                </a:lnTo>
                <a:lnTo>
                  <a:pt x="4028" y="3869"/>
                </a:lnTo>
                <a:lnTo>
                  <a:pt x="4046" y="3783"/>
                </a:lnTo>
                <a:lnTo>
                  <a:pt x="4053" y="3698"/>
                </a:lnTo>
                <a:lnTo>
                  <a:pt x="4067" y="3609"/>
                </a:lnTo>
                <a:lnTo>
                  <a:pt x="4066" y="3270"/>
                </a:lnTo>
                <a:lnTo>
                  <a:pt x="4058" y="3110"/>
                </a:lnTo>
                <a:lnTo>
                  <a:pt x="4052" y="2999"/>
                </a:lnTo>
                <a:lnTo>
                  <a:pt x="3983" y="2636"/>
                </a:lnTo>
                <a:lnTo>
                  <a:pt x="3869" y="2340"/>
                </a:lnTo>
                <a:lnTo>
                  <a:pt x="3709" y="2113"/>
                </a:lnTo>
                <a:lnTo>
                  <a:pt x="3468" y="1940"/>
                </a:lnTo>
                <a:lnTo>
                  <a:pt x="3087" y="1813"/>
                </a:lnTo>
                <a:lnTo>
                  <a:pt x="3071" y="1813"/>
                </a:lnTo>
                <a:lnTo>
                  <a:pt x="2606" y="1743"/>
                </a:lnTo>
                <a:lnTo>
                  <a:pt x="1986" y="1719"/>
                </a:lnTo>
                <a:lnTo>
                  <a:pt x="20877" y="1719"/>
                </a:lnTo>
                <a:lnTo>
                  <a:pt x="20900" y="1738"/>
                </a:lnTo>
                <a:lnTo>
                  <a:pt x="20906" y="1743"/>
                </a:lnTo>
                <a:lnTo>
                  <a:pt x="20912" y="1748"/>
                </a:lnTo>
                <a:lnTo>
                  <a:pt x="21209" y="2079"/>
                </a:lnTo>
                <a:lnTo>
                  <a:pt x="21332" y="2292"/>
                </a:lnTo>
                <a:lnTo>
                  <a:pt x="12170" y="2292"/>
                </a:lnTo>
                <a:lnTo>
                  <a:pt x="11513" y="2316"/>
                </a:lnTo>
                <a:lnTo>
                  <a:pt x="11079" y="2366"/>
                </a:lnTo>
                <a:lnTo>
                  <a:pt x="9490" y="2366"/>
                </a:lnTo>
                <a:lnTo>
                  <a:pt x="9727" y="2679"/>
                </a:lnTo>
                <a:lnTo>
                  <a:pt x="10017" y="2679"/>
                </a:lnTo>
                <a:lnTo>
                  <a:pt x="10022" y="2708"/>
                </a:lnTo>
                <a:lnTo>
                  <a:pt x="10024" y="2723"/>
                </a:lnTo>
                <a:lnTo>
                  <a:pt x="10139" y="3110"/>
                </a:lnTo>
                <a:lnTo>
                  <a:pt x="10161" y="3270"/>
                </a:lnTo>
                <a:lnTo>
                  <a:pt x="10159" y="3879"/>
                </a:lnTo>
                <a:lnTo>
                  <a:pt x="10144" y="4072"/>
                </a:lnTo>
                <a:lnTo>
                  <a:pt x="10138" y="4137"/>
                </a:lnTo>
                <a:lnTo>
                  <a:pt x="10133" y="4206"/>
                </a:lnTo>
                <a:lnTo>
                  <a:pt x="8530" y="9349"/>
                </a:lnTo>
                <a:lnTo>
                  <a:pt x="8252" y="9406"/>
                </a:lnTo>
                <a:lnTo>
                  <a:pt x="8392" y="9764"/>
                </a:lnTo>
                <a:lnTo>
                  <a:pt x="18059" y="9764"/>
                </a:lnTo>
                <a:lnTo>
                  <a:pt x="18059" y="9801"/>
                </a:lnTo>
                <a:lnTo>
                  <a:pt x="16522" y="10805"/>
                </a:lnTo>
                <a:lnTo>
                  <a:pt x="8219" y="10805"/>
                </a:lnTo>
                <a:lnTo>
                  <a:pt x="8058" y="11140"/>
                </a:lnTo>
                <a:lnTo>
                  <a:pt x="8167" y="11162"/>
                </a:lnTo>
                <a:lnTo>
                  <a:pt x="7014" y="18987"/>
                </a:lnTo>
                <a:lnTo>
                  <a:pt x="6841" y="18987"/>
                </a:lnTo>
                <a:lnTo>
                  <a:pt x="6834" y="18992"/>
                </a:lnTo>
                <a:lnTo>
                  <a:pt x="6992" y="19007"/>
                </a:lnTo>
                <a:lnTo>
                  <a:pt x="6992" y="19205"/>
                </a:lnTo>
                <a:lnTo>
                  <a:pt x="7075" y="19349"/>
                </a:lnTo>
                <a:lnTo>
                  <a:pt x="9813" y="19572"/>
                </a:lnTo>
                <a:lnTo>
                  <a:pt x="8710" y="20156"/>
                </a:lnTo>
                <a:lnTo>
                  <a:pt x="6993" y="20982"/>
                </a:lnTo>
                <a:lnTo>
                  <a:pt x="4695" y="21566"/>
                </a:lnTo>
                <a:lnTo>
                  <a:pt x="4096" y="21589"/>
                </a:lnTo>
                <a:lnTo>
                  <a:pt x="4096" y="21589"/>
                </a:lnTo>
              </a:path>
              <a:path w="21600" h="21600">
                <a:moveTo>
                  <a:pt x="16600" y="5764"/>
                </a:moveTo>
                <a:lnTo>
                  <a:pt x="16158" y="5764"/>
                </a:lnTo>
                <a:lnTo>
                  <a:pt x="15710" y="5720"/>
                </a:lnTo>
                <a:lnTo>
                  <a:pt x="15370" y="5579"/>
                </a:lnTo>
                <a:lnTo>
                  <a:pt x="15167" y="5344"/>
                </a:lnTo>
                <a:lnTo>
                  <a:pt x="15099" y="5015"/>
                </a:lnTo>
                <a:lnTo>
                  <a:pt x="15099" y="4847"/>
                </a:lnTo>
                <a:lnTo>
                  <a:pt x="15120" y="4690"/>
                </a:lnTo>
                <a:lnTo>
                  <a:pt x="15206" y="4403"/>
                </a:lnTo>
                <a:lnTo>
                  <a:pt x="15226" y="4279"/>
                </a:lnTo>
                <a:lnTo>
                  <a:pt x="15228" y="4137"/>
                </a:lnTo>
                <a:lnTo>
                  <a:pt x="15180" y="3698"/>
                </a:lnTo>
                <a:lnTo>
                  <a:pt x="15177" y="3666"/>
                </a:lnTo>
                <a:lnTo>
                  <a:pt x="15028" y="3281"/>
                </a:lnTo>
                <a:lnTo>
                  <a:pt x="15023" y="3270"/>
                </a:lnTo>
                <a:lnTo>
                  <a:pt x="12829" y="2316"/>
                </a:lnTo>
                <a:lnTo>
                  <a:pt x="12795" y="2316"/>
                </a:lnTo>
                <a:lnTo>
                  <a:pt x="12170" y="2292"/>
                </a:lnTo>
                <a:lnTo>
                  <a:pt x="21332" y="2292"/>
                </a:lnTo>
                <a:lnTo>
                  <a:pt x="21421" y="2444"/>
                </a:lnTo>
                <a:lnTo>
                  <a:pt x="21548" y="2845"/>
                </a:lnTo>
                <a:lnTo>
                  <a:pt x="21589" y="3270"/>
                </a:lnTo>
                <a:lnTo>
                  <a:pt x="21587" y="3324"/>
                </a:lnTo>
                <a:lnTo>
                  <a:pt x="21570" y="3520"/>
                </a:lnTo>
                <a:lnTo>
                  <a:pt x="21566" y="3557"/>
                </a:lnTo>
                <a:lnTo>
                  <a:pt x="21562" y="3609"/>
                </a:lnTo>
                <a:lnTo>
                  <a:pt x="20371" y="5110"/>
                </a:lnTo>
                <a:lnTo>
                  <a:pt x="18354" y="5684"/>
                </a:lnTo>
                <a:lnTo>
                  <a:pt x="17936" y="5720"/>
                </a:lnTo>
                <a:lnTo>
                  <a:pt x="17962" y="5720"/>
                </a:lnTo>
                <a:lnTo>
                  <a:pt x="17462" y="5742"/>
                </a:lnTo>
                <a:lnTo>
                  <a:pt x="17026" y="5756"/>
                </a:lnTo>
                <a:lnTo>
                  <a:pt x="16600" y="5764"/>
                </a:lnTo>
                <a:lnTo>
                  <a:pt x="16600" y="5764"/>
                </a:lnTo>
              </a:path>
              <a:path w="21600" h="21600">
                <a:moveTo>
                  <a:pt x="9727" y="2679"/>
                </a:moveTo>
                <a:lnTo>
                  <a:pt x="9490" y="2366"/>
                </a:lnTo>
                <a:lnTo>
                  <a:pt x="9996" y="2366"/>
                </a:lnTo>
                <a:lnTo>
                  <a:pt x="9996" y="2540"/>
                </a:lnTo>
                <a:lnTo>
                  <a:pt x="10004" y="2595"/>
                </a:lnTo>
                <a:lnTo>
                  <a:pt x="9727" y="2679"/>
                </a:lnTo>
                <a:lnTo>
                  <a:pt x="9727" y="2679"/>
                </a:lnTo>
              </a:path>
              <a:path w="21600" h="21600">
                <a:moveTo>
                  <a:pt x="10004" y="2595"/>
                </a:moveTo>
                <a:lnTo>
                  <a:pt x="9996" y="2540"/>
                </a:lnTo>
                <a:lnTo>
                  <a:pt x="9996" y="2366"/>
                </a:lnTo>
                <a:lnTo>
                  <a:pt x="11079" y="2366"/>
                </a:lnTo>
                <a:lnTo>
                  <a:pt x="10887" y="2388"/>
                </a:lnTo>
                <a:lnTo>
                  <a:pt x="10291" y="2509"/>
                </a:lnTo>
                <a:lnTo>
                  <a:pt x="10004" y="2595"/>
                </a:lnTo>
                <a:lnTo>
                  <a:pt x="10004" y="2595"/>
                </a:lnTo>
              </a:path>
              <a:path w="21600" h="21600">
                <a:moveTo>
                  <a:pt x="10017" y="2679"/>
                </a:moveTo>
                <a:lnTo>
                  <a:pt x="9727" y="2679"/>
                </a:lnTo>
                <a:lnTo>
                  <a:pt x="10004" y="2595"/>
                </a:lnTo>
                <a:lnTo>
                  <a:pt x="10011" y="2636"/>
                </a:lnTo>
                <a:lnTo>
                  <a:pt x="10017" y="2679"/>
                </a:lnTo>
                <a:lnTo>
                  <a:pt x="10017" y="2679"/>
                </a:lnTo>
              </a:path>
              <a:path w="21600" h="21600">
                <a:moveTo>
                  <a:pt x="18059" y="9764"/>
                </a:moveTo>
                <a:lnTo>
                  <a:pt x="8392" y="9764"/>
                </a:lnTo>
                <a:lnTo>
                  <a:pt x="8530" y="9349"/>
                </a:lnTo>
                <a:lnTo>
                  <a:pt x="8711" y="9312"/>
                </a:lnTo>
                <a:lnTo>
                  <a:pt x="9149" y="9265"/>
                </a:lnTo>
                <a:lnTo>
                  <a:pt x="9981" y="9265"/>
                </a:lnTo>
                <a:lnTo>
                  <a:pt x="10369" y="9230"/>
                </a:lnTo>
                <a:lnTo>
                  <a:pt x="10728" y="9161"/>
                </a:lnTo>
                <a:lnTo>
                  <a:pt x="11108" y="9101"/>
                </a:lnTo>
                <a:lnTo>
                  <a:pt x="11460" y="9034"/>
                </a:lnTo>
                <a:lnTo>
                  <a:pt x="12113" y="8885"/>
                </a:lnTo>
                <a:lnTo>
                  <a:pt x="12440" y="8789"/>
                </a:lnTo>
                <a:lnTo>
                  <a:pt x="12762" y="8670"/>
                </a:lnTo>
                <a:lnTo>
                  <a:pt x="12841" y="8645"/>
                </a:lnTo>
                <a:lnTo>
                  <a:pt x="12945" y="8600"/>
                </a:lnTo>
                <a:lnTo>
                  <a:pt x="13075" y="8536"/>
                </a:lnTo>
                <a:lnTo>
                  <a:pt x="13204" y="8466"/>
                </a:lnTo>
                <a:lnTo>
                  <a:pt x="13362" y="8407"/>
                </a:lnTo>
                <a:lnTo>
                  <a:pt x="13548" y="8357"/>
                </a:lnTo>
                <a:lnTo>
                  <a:pt x="13914" y="8233"/>
                </a:lnTo>
                <a:lnTo>
                  <a:pt x="14234" y="8171"/>
                </a:lnTo>
                <a:lnTo>
                  <a:pt x="14779" y="8171"/>
                </a:lnTo>
                <a:lnTo>
                  <a:pt x="15109" y="8211"/>
                </a:lnTo>
                <a:lnTo>
                  <a:pt x="17288" y="8898"/>
                </a:lnTo>
                <a:lnTo>
                  <a:pt x="17596" y="9101"/>
                </a:lnTo>
                <a:lnTo>
                  <a:pt x="17905" y="9300"/>
                </a:lnTo>
                <a:lnTo>
                  <a:pt x="18059" y="9533"/>
                </a:lnTo>
                <a:lnTo>
                  <a:pt x="18059" y="9764"/>
                </a:lnTo>
                <a:lnTo>
                  <a:pt x="18059" y="9764"/>
                </a:lnTo>
              </a:path>
              <a:path w="21600" h="21600">
                <a:moveTo>
                  <a:pt x="8392" y="9764"/>
                </a:moveTo>
                <a:lnTo>
                  <a:pt x="8252" y="9406"/>
                </a:lnTo>
                <a:lnTo>
                  <a:pt x="8530" y="9349"/>
                </a:lnTo>
                <a:lnTo>
                  <a:pt x="8392" y="9764"/>
                </a:lnTo>
                <a:lnTo>
                  <a:pt x="8392" y="9764"/>
                </a:lnTo>
              </a:path>
              <a:path w="21600" h="21600">
                <a:moveTo>
                  <a:pt x="11584" y="11371"/>
                </a:moveTo>
                <a:lnTo>
                  <a:pt x="10459" y="11371"/>
                </a:lnTo>
                <a:lnTo>
                  <a:pt x="10058" y="11362"/>
                </a:lnTo>
                <a:lnTo>
                  <a:pt x="9535" y="11345"/>
                </a:lnTo>
                <a:lnTo>
                  <a:pt x="9595" y="11345"/>
                </a:lnTo>
                <a:lnTo>
                  <a:pt x="9203" y="11319"/>
                </a:lnTo>
                <a:lnTo>
                  <a:pt x="9219" y="11319"/>
                </a:lnTo>
                <a:lnTo>
                  <a:pt x="8844" y="11278"/>
                </a:lnTo>
                <a:lnTo>
                  <a:pt x="8448" y="11218"/>
                </a:lnTo>
                <a:lnTo>
                  <a:pt x="8167" y="11162"/>
                </a:lnTo>
                <a:lnTo>
                  <a:pt x="8217" y="10824"/>
                </a:lnTo>
                <a:lnTo>
                  <a:pt x="8219" y="10805"/>
                </a:lnTo>
                <a:lnTo>
                  <a:pt x="16522" y="10805"/>
                </a:lnTo>
                <a:lnTo>
                  <a:pt x="16447" y="10824"/>
                </a:lnTo>
                <a:lnTo>
                  <a:pt x="14262" y="11184"/>
                </a:lnTo>
                <a:lnTo>
                  <a:pt x="12189" y="11345"/>
                </a:lnTo>
                <a:lnTo>
                  <a:pt x="11833" y="11362"/>
                </a:lnTo>
                <a:lnTo>
                  <a:pt x="11846" y="11362"/>
                </a:lnTo>
                <a:lnTo>
                  <a:pt x="11584" y="11371"/>
                </a:lnTo>
                <a:lnTo>
                  <a:pt x="11584" y="11371"/>
                </a:lnTo>
              </a:path>
              <a:path w="21600" h="21600">
                <a:moveTo>
                  <a:pt x="8167" y="11162"/>
                </a:moveTo>
                <a:lnTo>
                  <a:pt x="8058" y="11140"/>
                </a:lnTo>
                <a:lnTo>
                  <a:pt x="8211" y="10824"/>
                </a:lnTo>
                <a:lnTo>
                  <a:pt x="8200" y="10938"/>
                </a:lnTo>
                <a:lnTo>
                  <a:pt x="8173" y="11118"/>
                </a:lnTo>
                <a:lnTo>
                  <a:pt x="8167" y="11162"/>
                </a:lnTo>
                <a:lnTo>
                  <a:pt x="8167" y="11162"/>
                </a:lnTo>
              </a:path>
              <a:path w="21600" h="21600">
                <a:moveTo>
                  <a:pt x="7014" y="18992"/>
                </a:moveTo>
                <a:lnTo>
                  <a:pt x="6841" y="18987"/>
                </a:lnTo>
                <a:lnTo>
                  <a:pt x="7014" y="18987"/>
                </a:lnTo>
                <a:lnTo>
                  <a:pt x="7014" y="18992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7033815" y="719731"/>
            <a:ext cx="423545" cy="57657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69" y="1719"/>
                </a:moveTo>
                <a:lnTo>
                  <a:pt x="475" y="1640"/>
                </a:lnTo>
                <a:lnTo>
                  <a:pt x="407" y="1620"/>
                </a:lnTo>
                <a:lnTo>
                  <a:pt x="0" y="1390"/>
                </a:lnTo>
                <a:lnTo>
                  <a:pt x="610" y="963"/>
                </a:lnTo>
                <a:lnTo>
                  <a:pt x="2782" y="223"/>
                </a:lnTo>
                <a:lnTo>
                  <a:pt x="5187" y="13"/>
                </a:lnTo>
                <a:lnTo>
                  <a:pt x="5970" y="0"/>
                </a:lnTo>
                <a:lnTo>
                  <a:pt x="6447" y="19"/>
                </a:lnTo>
                <a:lnTo>
                  <a:pt x="8273" y="643"/>
                </a:lnTo>
                <a:lnTo>
                  <a:pt x="9121" y="1620"/>
                </a:lnTo>
                <a:lnTo>
                  <a:pt x="1703" y="1620"/>
                </a:lnTo>
                <a:lnTo>
                  <a:pt x="1383" y="1640"/>
                </a:lnTo>
                <a:lnTo>
                  <a:pt x="769" y="1719"/>
                </a:lnTo>
                <a:lnTo>
                  <a:pt x="769" y="1719"/>
                </a:lnTo>
              </a:path>
              <a:path w="21600" h="21600">
                <a:moveTo>
                  <a:pt x="21575" y="2453"/>
                </a:moveTo>
                <a:lnTo>
                  <a:pt x="16100" y="2453"/>
                </a:lnTo>
                <a:lnTo>
                  <a:pt x="15763" y="2319"/>
                </a:lnTo>
                <a:lnTo>
                  <a:pt x="15685" y="2193"/>
                </a:lnTo>
                <a:lnTo>
                  <a:pt x="15868" y="2074"/>
                </a:lnTo>
                <a:lnTo>
                  <a:pt x="16056" y="1925"/>
                </a:lnTo>
                <a:lnTo>
                  <a:pt x="18084" y="1375"/>
                </a:lnTo>
                <a:lnTo>
                  <a:pt x="20108" y="1033"/>
                </a:lnTo>
                <a:lnTo>
                  <a:pt x="20351" y="1033"/>
                </a:lnTo>
                <a:lnTo>
                  <a:pt x="21575" y="2306"/>
                </a:lnTo>
                <a:lnTo>
                  <a:pt x="21575" y="2453"/>
                </a:lnTo>
                <a:lnTo>
                  <a:pt x="21575" y="2453"/>
                </a:lnTo>
              </a:path>
              <a:path w="21600" h="21600">
                <a:moveTo>
                  <a:pt x="6669" y="21565"/>
                </a:moveTo>
                <a:lnTo>
                  <a:pt x="5320" y="21500"/>
                </a:lnTo>
                <a:lnTo>
                  <a:pt x="5367" y="21500"/>
                </a:lnTo>
                <a:lnTo>
                  <a:pt x="4265" y="21318"/>
                </a:lnTo>
                <a:lnTo>
                  <a:pt x="2499" y="20577"/>
                </a:lnTo>
                <a:lnTo>
                  <a:pt x="1414" y="19324"/>
                </a:lnTo>
                <a:lnTo>
                  <a:pt x="1052" y="17558"/>
                </a:lnTo>
                <a:lnTo>
                  <a:pt x="1052" y="16837"/>
                </a:lnTo>
                <a:lnTo>
                  <a:pt x="1077" y="16681"/>
                </a:lnTo>
                <a:lnTo>
                  <a:pt x="1082" y="16649"/>
                </a:lnTo>
                <a:lnTo>
                  <a:pt x="1143" y="16466"/>
                </a:lnTo>
                <a:lnTo>
                  <a:pt x="3501" y="4571"/>
                </a:lnTo>
                <a:lnTo>
                  <a:pt x="3557" y="4371"/>
                </a:lnTo>
                <a:lnTo>
                  <a:pt x="3562" y="4353"/>
                </a:lnTo>
                <a:lnTo>
                  <a:pt x="3602" y="4145"/>
                </a:lnTo>
                <a:lnTo>
                  <a:pt x="3622" y="3947"/>
                </a:lnTo>
                <a:lnTo>
                  <a:pt x="3649" y="3749"/>
                </a:lnTo>
                <a:lnTo>
                  <a:pt x="3659" y="3599"/>
                </a:lnTo>
                <a:lnTo>
                  <a:pt x="3663" y="3080"/>
                </a:lnTo>
                <a:lnTo>
                  <a:pt x="3639" y="2839"/>
                </a:lnTo>
                <a:lnTo>
                  <a:pt x="3545" y="2393"/>
                </a:lnTo>
                <a:lnTo>
                  <a:pt x="3460" y="2215"/>
                </a:lnTo>
                <a:lnTo>
                  <a:pt x="3339" y="2081"/>
                </a:lnTo>
                <a:lnTo>
                  <a:pt x="3221" y="1940"/>
                </a:lnTo>
                <a:lnTo>
                  <a:pt x="3066" y="1831"/>
                </a:lnTo>
                <a:lnTo>
                  <a:pt x="2863" y="1746"/>
                </a:lnTo>
                <a:lnTo>
                  <a:pt x="2668" y="1662"/>
                </a:lnTo>
                <a:lnTo>
                  <a:pt x="2391" y="1620"/>
                </a:lnTo>
                <a:lnTo>
                  <a:pt x="9121" y="1620"/>
                </a:lnTo>
                <a:lnTo>
                  <a:pt x="9463" y="3599"/>
                </a:lnTo>
                <a:lnTo>
                  <a:pt x="9445" y="3843"/>
                </a:lnTo>
                <a:lnTo>
                  <a:pt x="9439" y="3932"/>
                </a:lnTo>
                <a:lnTo>
                  <a:pt x="9403" y="4239"/>
                </a:lnTo>
                <a:lnTo>
                  <a:pt x="9398" y="4285"/>
                </a:lnTo>
                <a:lnTo>
                  <a:pt x="9340" y="4646"/>
                </a:lnTo>
                <a:lnTo>
                  <a:pt x="7104" y="15730"/>
                </a:lnTo>
                <a:lnTo>
                  <a:pt x="6962" y="18064"/>
                </a:lnTo>
                <a:lnTo>
                  <a:pt x="6982" y="18317"/>
                </a:lnTo>
                <a:lnTo>
                  <a:pt x="7751" y="19543"/>
                </a:lnTo>
                <a:lnTo>
                  <a:pt x="19593" y="19543"/>
                </a:lnTo>
                <a:lnTo>
                  <a:pt x="20212" y="19570"/>
                </a:lnTo>
                <a:lnTo>
                  <a:pt x="21221" y="19580"/>
                </a:lnTo>
                <a:lnTo>
                  <a:pt x="20431" y="19997"/>
                </a:lnTo>
                <a:lnTo>
                  <a:pt x="13459" y="19997"/>
                </a:lnTo>
                <a:lnTo>
                  <a:pt x="13014" y="20101"/>
                </a:lnTo>
                <a:lnTo>
                  <a:pt x="13183" y="20403"/>
                </a:lnTo>
                <a:lnTo>
                  <a:pt x="12688" y="20503"/>
                </a:lnTo>
                <a:lnTo>
                  <a:pt x="11842" y="20690"/>
                </a:lnTo>
                <a:lnTo>
                  <a:pt x="11003" y="20893"/>
                </a:lnTo>
                <a:lnTo>
                  <a:pt x="10170" y="21112"/>
                </a:lnTo>
                <a:lnTo>
                  <a:pt x="9333" y="21310"/>
                </a:lnTo>
                <a:lnTo>
                  <a:pt x="8470" y="21452"/>
                </a:lnTo>
                <a:lnTo>
                  <a:pt x="7582" y="21537"/>
                </a:lnTo>
                <a:lnTo>
                  <a:pt x="6669" y="21565"/>
                </a:lnTo>
                <a:lnTo>
                  <a:pt x="6669" y="21565"/>
                </a:lnTo>
              </a:path>
              <a:path w="21600" h="21600">
                <a:moveTo>
                  <a:pt x="15814" y="3317"/>
                </a:moveTo>
                <a:lnTo>
                  <a:pt x="15799" y="3317"/>
                </a:lnTo>
                <a:lnTo>
                  <a:pt x="15645" y="3221"/>
                </a:lnTo>
                <a:lnTo>
                  <a:pt x="15604" y="2958"/>
                </a:lnTo>
                <a:lnTo>
                  <a:pt x="15571" y="2696"/>
                </a:lnTo>
                <a:lnTo>
                  <a:pt x="15554" y="2485"/>
                </a:lnTo>
                <a:lnTo>
                  <a:pt x="15554" y="2326"/>
                </a:lnTo>
                <a:lnTo>
                  <a:pt x="16100" y="2453"/>
                </a:lnTo>
                <a:lnTo>
                  <a:pt x="21575" y="2453"/>
                </a:lnTo>
                <a:lnTo>
                  <a:pt x="21572" y="3119"/>
                </a:lnTo>
                <a:lnTo>
                  <a:pt x="21566" y="3263"/>
                </a:lnTo>
                <a:lnTo>
                  <a:pt x="16090" y="3263"/>
                </a:lnTo>
                <a:lnTo>
                  <a:pt x="15935" y="3283"/>
                </a:lnTo>
                <a:lnTo>
                  <a:pt x="15814" y="3317"/>
                </a:lnTo>
                <a:lnTo>
                  <a:pt x="15814" y="3317"/>
                </a:lnTo>
              </a:path>
              <a:path w="21600" h="21600">
                <a:moveTo>
                  <a:pt x="19593" y="19543"/>
                </a:moveTo>
                <a:lnTo>
                  <a:pt x="7994" y="19543"/>
                </a:lnTo>
                <a:lnTo>
                  <a:pt x="8341" y="19527"/>
                </a:lnTo>
                <a:lnTo>
                  <a:pt x="8692" y="19476"/>
                </a:lnTo>
                <a:lnTo>
                  <a:pt x="10428" y="18832"/>
                </a:lnTo>
                <a:lnTo>
                  <a:pt x="12541" y="17150"/>
                </a:lnTo>
                <a:lnTo>
                  <a:pt x="13449" y="15291"/>
                </a:lnTo>
                <a:lnTo>
                  <a:pt x="13899" y="13199"/>
                </a:lnTo>
                <a:lnTo>
                  <a:pt x="14155" y="11804"/>
                </a:lnTo>
                <a:lnTo>
                  <a:pt x="14289" y="11102"/>
                </a:lnTo>
                <a:lnTo>
                  <a:pt x="14428" y="10399"/>
                </a:lnTo>
                <a:lnTo>
                  <a:pt x="14572" y="9693"/>
                </a:lnTo>
                <a:lnTo>
                  <a:pt x="14715" y="9027"/>
                </a:lnTo>
                <a:lnTo>
                  <a:pt x="14848" y="8368"/>
                </a:lnTo>
                <a:lnTo>
                  <a:pt x="14973" y="7715"/>
                </a:lnTo>
                <a:lnTo>
                  <a:pt x="15564" y="4423"/>
                </a:lnTo>
                <a:lnTo>
                  <a:pt x="15618" y="4239"/>
                </a:lnTo>
                <a:lnTo>
                  <a:pt x="15653" y="4083"/>
                </a:lnTo>
                <a:lnTo>
                  <a:pt x="15658" y="4061"/>
                </a:lnTo>
                <a:lnTo>
                  <a:pt x="15706" y="3749"/>
                </a:lnTo>
                <a:lnTo>
                  <a:pt x="15712" y="3709"/>
                </a:lnTo>
                <a:lnTo>
                  <a:pt x="15721" y="3599"/>
                </a:lnTo>
                <a:lnTo>
                  <a:pt x="15726" y="3367"/>
                </a:lnTo>
                <a:lnTo>
                  <a:pt x="15814" y="3317"/>
                </a:lnTo>
                <a:lnTo>
                  <a:pt x="15935" y="3283"/>
                </a:lnTo>
                <a:lnTo>
                  <a:pt x="16090" y="3263"/>
                </a:lnTo>
                <a:lnTo>
                  <a:pt x="15830" y="3317"/>
                </a:lnTo>
                <a:lnTo>
                  <a:pt x="21564" y="3317"/>
                </a:lnTo>
                <a:lnTo>
                  <a:pt x="21499" y="4061"/>
                </a:lnTo>
                <a:lnTo>
                  <a:pt x="21496" y="4083"/>
                </a:lnTo>
                <a:lnTo>
                  <a:pt x="21451" y="4320"/>
                </a:lnTo>
                <a:lnTo>
                  <a:pt x="21443" y="4353"/>
                </a:lnTo>
                <a:lnTo>
                  <a:pt x="21438" y="4371"/>
                </a:lnTo>
                <a:lnTo>
                  <a:pt x="20766" y="4757"/>
                </a:lnTo>
                <a:lnTo>
                  <a:pt x="21312" y="4787"/>
                </a:lnTo>
                <a:lnTo>
                  <a:pt x="21377" y="4787"/>
                </a:lnTo>
                <a:lnTo>
                  <a:pt x="20680" y="8264"/>
                </a:lnTo>
                <a:lnTo>
                  <a:pt x="19946" y="11901"/>
                </a:lnTo>
                <a:lnTo>
                  <a:pt x="18549" y="18897"/>
                </a:lnTo>
                <a:lnTo>
                  <a:pt x="18549" y="19120"/>
                </a:lnTo>
                <a:lnTo>
                  <a:pt x="18608" y="19276"/>
                </a:lnTo>
                <a:lnTo>
                  <a:pt x="18613" y="19291"/>
                </a:lnTo>
                <a:lnTo>
                  <a:pt x="18742" y="19409"/>
                </a:lnTo>
                <a:lnTo>
                  <a:pt x="18972" y="19484"/>
                </a:lnTo>
                <a:lnTo>
                  <a:pt x="19463" y="19538"/>
                </a:lnTo>
                <a:lnTo>
                  <a:pt x="19593" y="19543"/>
                </a:lnTo>
                <a:lnTo>
                  <a:pt x="19593" y="19543"/>
                </a:lnTo>
              </a:path>
              <a:path w="21600" h="21600">
                <a:moveTo>
                  <a:pt x="21564" y="3317"/>
                </a:moveTo>
                <a:lnTo>
                  <a:pt x="15830" y="3317"/>
                </a:lnTo>
                <a:lnTo>
                  <a:pt x="16090" y="3263"/>
                </a:lnTo>
                <a:lnTo>
                  <a:pt x="21566" y="3263"/>
                </a:lnTo>
                <a:lnTo>
                  <a:pt x="21564" y="3317"/>
                </a:lnTo>
                <a:lnTo>
                  <a:pt x="21564" y="3317"/>
                </a:lnTo>
              </a:path>
              <a:path w="21600" h="21600">
                <a:moveTo>
                  <a:pt x="21377" y="4787"/>
                </a:moveTo>
                <a:lnTo>
                  <a:pt x="21312" y="4787"/>
                </a:lnTo>
                <a:lnTo>
                  <a:pt x="21384" y="4571"/>
                </a:lnTo>
                <a:lnTo>
                  <a:pt x="21390" y="4555"/>
                </a:lnTo>
                <a:lnTo>
                  <a:pt x="21438" y="4371"/>
                </a:lnTo>
                <a:lnTo>
                  <a:pt x="21468" y="4353"/>
                </a:lnTo>
                <a:lnTo>
                  <a:pt x="21461" y="4371"/>
                </a:lnTo>
                <a:lnTo>
                  <a:pt x="21383" y="4757"/>
                </a:lnTo>
                <a:lnTo>
                  <a:pt x="21377" y="4787"/>
                </a:lnTo>
                <a:lnTo>
                  <a:pt x="21377" y="4787"/>
                </a:lnTo>
              </a:path>
              <a:path w="21600" h="21600">
                <a:moveTo>
                  <a:pt x="21312" y="4787"/>
                </a:moveTo>
                <a:lnTo>
                  <a:pt x="20766" y="4757"/>
                </a:lnTo>
                <a:lnTo>
                  <a:pt x="21438" y="4371"/>
                </a:lnTo>
                <a:lnTo>
                  <a:pt x="21390" y="4555"/>
                </a:lnTo>
                <a:lnTo>
                  <a:pt x="21312" y="4787"/>
                </a:lnTo>
                <a:lnTo>
                  <a:pt x="21312" y="4787"/>
                </a:lnTo>
              </a:path>
              <a:path w="21600" h="21600">
                <a:moveTo>
                  <a:pt x="13183" y="20403"/>
                </a:moveTo>
                <a:lnTo>
                  <a:pt x="13014" y="20101"/>
                </a:lnTo>
                <a:lnTo>
                  <a:pt x="13459" y="19997"/>
                </a:lnTo>
                <a:lnTo>
                  <a:pt x="13540" y="20331"/>
                </a:lnTo>
                <a:lnTo>
                  <a:pt x="13183" y="20403"/>
                </a:lnTo>
                <a:lnTo>
                  <a:pt x="13183" y="20403"/>
                </a:lnTo>
              </a:path>
              <a:path w="21600" h="21600">
                <a:moveTo>
                  <a:pt x="15746" y="21595"/>
                </a:moveTo>
                <a:lnTo>
                  <a:pt x="13693" y="21004"/>
                </a:lnTo>
                <a:lnTo>
                  <a:pt x="13183" y="20403"/>
                </a:lnTo>
                <a:lnTo>
                  <a:pt x="13540" y="20331"/>
                </a:lnTo>
                <a:lnTo>
                  <a:pt x="13463" y="20014"/>
                </a:lnTo>
                <a:lnTo>
                  <a:pt x="13459" y="19997"/>
                </a:lnTo>
                <a:lnTo>
                  <a:pt x="20431" y="19997"/>
                </a:lnTo>
                <a:lnTo>
                  <a:pt x="18464" y="20969"/>
                </a:lnTo>
                <a:lnTo>
                  <a:pt x="16293" y="21571"/>
                </a:lnTo>
                <a:lnTo>
                  <a:pt x="15746" y="21595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pic>
        <p:nvPicPr>
          <p:cNvPr id="17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503715" y="719731"/>
            <a:ext cx="1943100" cy="57646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6" name="曲线"/>
          <p:cNvSpPr>
            <a:spLocks/>
          </p:cNvSpPr>
          <p:nvPr/>
        </p:nvSpPr>
        <p:spPr>
          <a:xfrm rot="0">
            <a:off x="9497606" y="719734"/>
            <a:ext cx="908049" cy="57912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044" y="2296"/>
                </a:moveTo>
                <a:lnTo>
                  <a:pt x="9492" y="1058"/>
                </a:lnTo>
                <a:lnTo>
                  <a:pt x="9410" y="1058"/>
                </a:lnTo>
                <a:lnTo>
                  <a:pt x="8506" y="1368"/>
                </a:lnTo>
                <a:lnTo>
                  <a:pt x="7599" y="1843"/>
                </a:lnTo>
                <a:lnTo>
                  <a:pt x="7236" y="2235"/>
                </a:lnTo>
                <a:lnTo>
                  <a:pt x="7236" y="2768"/>
                </a:lnTo>
                <a:lnTo>
                  <a:pt x="7255" y="2963"/>
                </a:lnTo>
                <a:lnTo>
                  <a:pt x="7292" y="3115"/>
                </a:lnTo>
                <a:lnTo>
                  <a:pt x="7340" y="3175"/>
                </a:lnTo>
                <a:lnTo>
                  <a:pt x="7347" y="3204"/>
                </a:lnTo>
                <a:lnTo>
                  <a:pt x="7316" y="3204"/>
                </a:lnTo>
                <a:lnTo>
                  <a:pt x="7313" y="3642"/>
                </a:lnTo>
                <a:lnTo>
                  <a:pt x="7310" y="3740"/>
                </a:lnTo>
                <a:lnTo>
                  <a:pt x="7285" y="4076"/>
                </a:lnTo>
                <a:lnTo>
                  <a:pt x="7266" y="4248"/>
                </a:lnTo>
                <a:lnTo>
                  <a:pt x="7240" y="4426"/>
                </a:lnTo>
                <a:lnTo>
                  <a:pt x="7238" y="4449"/>
                </a:lnTo>
                <a:lnTo>
                  <a:pt x="7136" y="5585"/>
                </a:lnTo>
                <a:lnTo>
                  <a:pt x="7035" y="6740"/>
                </a:lnTo>
                <a:lnTo>
                  <a:pt x="6937" y="7906"/>
                </a:lnTo>
                <a:lnTo>
                  <a:pt x="6844" y="9036"/>
                </a:lnTo>
                <a:lnTo>
                  <a:pt x="6748" y="10178"/>
                </a:lnTo>
                <a:lnTo>
                  <a:pt x="6643" y="11322"/>
                </a:lnTo>
                <a:lnTo>
                  <a:pt x="6547" y="12305"/>
                </a:lnTo>
                <a:lnTo>
                  <a:pt x="6531" y="12469"/>
                </a:lnTo>
                <a:lnTo>
                  <a:pt x="6528" y="12496"/>
                </a:lnTo>
                <a:lnTo>
                  <a:pt x="6547" y="12305"/>
                </a:lnTo>
                <a:lnTo>
                  <a:pt x="6404" y="11672"/>
                </a:lnTo>
                <a:lnTo>
                  <a:pt x="5989" y="9792"/>
                </a:lnTo>
                <a:lnTo>
                  <a:pt x="5588" y="7906"/>
                </a:lnTo>
                <a:lnTo>
                  <a:pt x="5304" y="6535"/>
                </a:lnTo>
                <a:lnTo>
                  <a:pt x="5196" y="6010"/>
                </a:lnTo>
                <a:lnTo>
                  <a:pt x="4911" y="4596"/>
                </a:lnTo>
                <a:lnTo>
                  <a:pt x="4578" y="2953"/>
                </a:lnTo>
                <a:lnTo>
                  <a:pt x="4556" y="2819"/>
                </a:lnTo>
                <a:lnTo>
                  <a:pt x="4532" y="2681"/>
                </a:lnTo>
                <a:lnTo>
                  <a:pt x="4507" y="2538"/>
                </a:lnTo>
                <a:lnTo>
                  <a:pt x="4481" y="2383"/>
                </a:lnTo>
                <a:lnTo>
                  <a:pt x="4079" y="937"/>
                </a:lnTo>
                <a:lnTo>
                  <a:pt x="3781" y="414"/>
                </a:lnTo>
                <a:lnTo>
                  <a:pt x="3781" y="7386"/>
                </a:lnTo>
                <a:lnTo>
                  <a:pt x="3780" y="7460"/>
                </a:lnTo>
                <a:lnTo>
                  <a:pt x="3770" y="8682"/>
                </a:lnTo>
                <a:lnTo>
                  <a:pt x="3781" y="7386"/>
                </a:lnTo>
                <a:lnTo>
                  <a:pt x="3781" y="414"/>
                </a:lnTo>
                <a:lnTo>
                  <a:pt x="3732" y="345"/>
                </a:lnTo>
                <a:lnTo>
                  <a:pt x="3491" y="153"/>
                </a:lnTo>
                <a:lnTo>
                  <a:pt x="3201" y="38"/>
                </a:lnTo>
                <a:lnTo>
                  <a:pt x="2860" y="0"/>
                </a:lnTo>
                <a:lnTo>
                  <a:pt x="2487" y="15"/>
                </a:lnTo>
                <a:lnTo>
                  <a:pt x="1340" y="236"/>
                </a:lnTo>
                <a:lnTo>
                  <a:pt x="294" y="987"/>
                </a:lnTo>
                <a:lnTo>
                  <a:pt x="0" y="1413"/>
                </a:lnTo>
                <a:lnTo>
                  <a:pt x="190" y="1643"/>
                </a:lnTo>
                <a:lnTo>
                  <a:pt x="222" y="1663"/>
                </a:lnTo>
                <a:lnTo>
                  <a:pt x="361" y="1741"/>
                </a:lnTo>
                <a:lnTo>
                  <a:pt x="660" y="1663"/>
                </a:lnTo>
                <a:lnTo>
                  <a:pt x="807" y="1643"/>
                </a:lnTo>
                <a:lnTo>
                  <a:pt x="1118" y="1643"/>
                </a:lnTo>
                <a:lnTo>
                  <a:pt x="1249" y="1682"/>
                </a:lnTo>
                <a:lnTo>
                  <a:pt x="1340" y="1761"/>
                </a:lnTo>
                <a:lnTo>
                  <a:pt x="1434" y="1835"/>
                </a:lnTo>
                <a:lnTo>
                  <a:pt x="1708" y="3066"/>
                </a:lnTo>
                <a:lnTo>
                  <a:pt x="1708" y="3358"/>
                </a:lnTo>
                <a:lnTo>
                  <a:pt x="1701" y="3642"/>
                </a:lnTo>
                <a:lnTo>
                  <a:pt x="1681" y="4030"/>
                </a:lnTo>
                <a:lnTo>
                  <a:pt x="1647" y="4486"/>
                </a:lnTo>
                <a:lnTo>
                  <a:pt x="1600" y="5010"/>
                </a:lnTo>
                <a:lnTo>
                  <a:pt x="1930" y="4596"/>
                </a:lnTo>
                <a:lnTo>
                  <a:pt x="396" y="18111"/>
                </a:lnTo>
                <a:lnTo>
                  <a:pt x="319" y="19391"/>
                </a:lnTo>
                <a:lnTo>
                  <a:pt x="316" y="19524"/>
                </a:lnTo>
                <a:lnTo>
                  <a:pt x="432" y="21013"/>
                </a:lnTo>
                <a:lnTo>
                  <a:pt x="868" y="21441"/>
                </a:lnTo>
                <a:lnTo>
                  <a:pt x="988" y="21441"/>
                </a:lnTo>
                <a:lnTo>
                  <a:pt x="1984" y="21131"/>
                </a:lnTo>
                <a:lnTo>
                  <a:pt x="3000" y="20455"/>
                </a:lnTo>
                <a:lnTo>
                  <a:pt x="3124" y="20215"/>
                </a:lnTo>
                <a:lnTo>
                  <a:pt x="3124" y="19904"/>
                </a:lnTo>
                <a:lnTo>
                  <a:pt x="3129" y="19818"/>
                </a:lnTo>
                <a:lnTo>
                  <a:pt x="3148" y="19596"/>
                </a:lnTo>
                <a:lnTo>
                  <a:pt x="3124" y="19467"/>
                </a:lnTo>
                <a:lnTo>
                  <a:pt x="3071" y="19332"/>
                </a:lnTo>
                <a:lnTo>
                  <a:pt x="3068" y="19324"/>
                </a:lnTo>
                <a:lnTo>
                  <a:pt x="3117" y="17903"/>
                </a:lnTo>
                <a:lnTo>
                  <a:pt x="3278" y="16363"/>
                </a:lnTo>
                <a:lnTo>
                  <a:pt x="3402" y="15089"/>
                </a:lnTo>
                <a:lnTo>
                  <a:pt x="3511" y="13814"/>
                </a:lnTo>
                <a:lnTo>
                  <a:pt x="3606" y="12537"/>
                </a:lnTo>
                <a:lnTo>
                  <a:pt x="3607" y="12516"/>
                </a:lnTo>
                <a:lnTo>
                  <a:pt x="3610" y="12469"/>
                </a:lnTo>
                <a:lnTo>
                  <a:pt x="3682" y="11258"/>
                </a:lnTo>
                <a:lnTo>
                  <a:pt x="3735" y="10020"/>
                </a:lnTo>
                <a:lnTo>
                  <a:pt x="3818" y="10543"/>
                </a:lnTo>
                <a:lnTo>
                  <a:pt x="4154" y="12516"/>
                </a:lnTo>
                <a:lnTo>
                  <a:pt x="4406" y="13889"/>
                </a:lnTo>
                <a:lnTo>
                  <a:pt x="4679" y="15278"/>
                </a:lnTo>
                <a:lnTo>
                  <a:pt x="5107" y="17245"/>
                </a:lnTo>
                <a:lnTo>
                  <a:pt x="5566" y="18999"/>
                </a:lnTo>
                <a:lnTo>
                  <a:pt x="6050" y="20409"/>
                </a:lnTo>
                <a:lnTo>
                  <a:pt x="7063" y="21441"/>
                </a:lnTo>
                <a:lnTo>
                  <a:pt x="7228" y="21471"/>
                </a:lnTo>
                <a:lnTo>
                  <a:pt x="7344" y="21471"/>
                </a:lnTo>
                <a:lnTo>
                  <a:pt x="8312" y="21108"/>
                </a:lnTo>
                <a:lnTo>
                  <a:pt x="9334" y="20062"/>
                </a:lnTo>
                <a:lnTo>
                  <a:pt x="9808" y="19495"/>
                </a:lnTo>
                <a:lnTo>
                  <a:pt x="9365" y="19483"/>
                </a:lnTo>
                <a:lnTo>
                  <a:pt x="9035" y="19449"/>
                </a:lnTo>
                <a:lnTo>
                  <a:pt x="8820" y="19391"/>
                </a:lnTo>
                <a:lnTo>
                  <a:pt x="8718" y="19310"/>
                </a:lnTo>
                <a:lnTo>
                  <a:pt x="8661" y="19187"/>
                </a:lnTo>
                <a:lnTo>
                  <a:pt x="8633" y="19021"/>
                </a:lnTo>
                <a:lnTo>
                  <a:pt x="8633" y="18814"/>
                </a:lnTo>
                <a:lnTo>
                  <a:pt x="9116" y="13692"/>
                </a:lnTo>
                <a:lnTo>
                  <a:pt x="9958" y="4781"/>
                </a:lnTo>
                <a:lnTo>
                  <a:pt x="9997" y="4366"/>
                </a:lnTo>
                <a:lnTo>
                  <a:pt x="9931" y="4449"/>
                </a:lnTo>
                <a:lnTo>
                  <a:pt x="9931" y="4413"/>
                </a:lnTo>
                <a:lnTo>
                  <a:pt x="9950" y="4127"/>
                </a:lnTo>
                <a:lnTo>
                  <a:pt x="9988" y="3826"/>
                </a:lnTo>
                <a:lnTo>
                  <a:pt x="10013" y="3594"/>
                </a:lnTo>
                <a:lnTo>
                  <a:pt x="10042" y="3066"/>
                </a:lnTo>
                <a:lnTo>
                  <a:pt x="10044" y="2296"/>
                </a:lnTo>
                <a:lnTo>
                  <a:pt x="10044" y="2296"/>
                </a:lnTo>
              </a:path>
              <a:path w="21600" h="21600">
                <a:moveTo>
                  <a:pt x="21585" y="19554"/>
                </a:moveTo>
                <a:lnTo>
                  <a:pt x="20557" y="19496"/>
                </a:lnTo>
                <a:lnTo>
                  <a:pt x="20047" y="18177"/>
                </a:lnTo>
                <a:lnTo>
                  <a:pt x="19640" y="14677"/>
                </a:lnTo>
                <a:lnTo>
                  <a:pt x="19523" y="13670"/>
                </a:lnTo>
                <a:lnTo>
                  <a:pt x="19414" y="12723"/>
                </a:lnTo>
                <a:lnTo>
                  <a:pt x="19374" y="12379"/>
                </a:lnTo>
                <a:lnTo>
                  <a:pt x="17229" y="12379"/>
                </a:lnTo>
                <a:lnTo>
                  <a:pt x="16996" y="12379"/>
                </a:lnTo>
                <a:lnTo>
                  <a:pt x="15879" y="12634"/>
                </a:lnTo>
                <a:lnTo>
                  <a:pt x="15077" y="12964"/>
                </a:lnTo>
                <a:lnTo>
                  <a:pt x="15110" y="12856"/>
                </a:lnTo>
                <a:lnTo>
                  <a:pt x="15513" y="11528"/>
                </a:lnTo>
                <a:lnTo>
                  <a:pt x="15897" y="10124"/>
                </a:lnTo>
                <a:lnTo>
                  <a:pt x="16234" y="8697"/>
                </a:lnTo>
                <a:lnTo>
                  <a:pt x="16421" y="7738"/>
                </a:lnTo>
                <a:lnTo>
                  <a:pt x="16422" y="7748"/>
                </a:lnTo>
                <a:lnTo>
                  <a:pt x="16738" y="9540"/>
                </a:lnTo>
                <a:lnTo>
                  <a:pt x="16936" y="11113"/>
                </a:lnTo>
                <a:lnTo>
                  <a:pt x="16987" y="11982"/>
                </a:lnTo>
                <a:lnTo>
                  <a:pt x="16995" y="12367"/>
                </a:lnTo>
                <a:lnTo>
                  <a:pt x="17229" y="12367"/>
                </a:lnTo>
                <a:lnTo>
                  <a:pt x="19372" y="12367"/>
                </a:lnTo>
                <a:lnTo>
                  <a:pt x="18744" y="6942"/>
                </a:lnTo>
                <a:lnTo>
                  <a:pt x="18503" y="5215"/>
                </a:lnTo>
                <a:lnTo>
                  <a:pt x="18224" y="3687"/>
                </a:lnTo>
                <a:lnTo>
                  <a:pt x="17878" y="2248"/>
                </a:lnTo>
                <a:lnTo>
                  <a:pt x="17303" y="773"/>
                </a:lnTo>
                <a:lnTo>
                  <a:pt x="16374" y="133"/>
                </a:lnTo>
                <a:lnTo>
                  <a:pt x="16346" y="133"/>
                </a:lnTo>
                <a:lnTo>
                  <a:pt x="16167" y="118"/>
                </a:lnTo>
                <a:lnTo>
                  <a:pt x="15042" y="247"/>
                </a:lnTo>
                <a:lnTo>
                  <a:pt x="13957" y="747"/>
                </a:lnTo>
                <a:lnTo>
                  <a:pt x="13344" y="1502"/>
                </a:lnTo>
                <a:lnTo>
                  <a:pt x="13562" y="1632"/>
                </a:lnTo>
                <a:lnTo>
                  <a:pt x="13760" y="1724"/>
                </a:lnTo>
                <a:lnTo>
                  <a:pt x="13938" y="1780"/>
                </a:lnTo>
                <a:lnTo>
                  <a:pt x="14094" y="1798"/>
                </a:lnTo>
                <a:lnTo>
                  <a:pt x="14292" y="1814"/>
                </a:lnTo>
                <a:lnTo>
                  <a:pt x="14473" y="1863"/>
                </a:lnTo>
                <a:lnTo>
                  <a:pt x="15071" y="2946"/>
                </a:lnTo>
                <a:lnTo>
                  <a:pt x="15071" y="3237"/>
                </a:lnTo>
                <a:lnTo>
                  <a:pt x="15042" y="3515"/>
                </a:lnTo>
                <a:lnTo>
                  <a:pt x="14982" y="3797"/>
                </a:lnTo>
                <a:lnTo>
                  <a:pt x="14926" y="4070"/>
                </a:lnTo>
                <a:lnTo>
                  <a:pt x="14854" y="4346"/>
                </a:lnTo>
                <a:lnTo>
                  <a:pt x="14769" y="4618"/>
                </a:lnTo>
                <a:lnTo>
                  <a:pt x="14363" y="5956"/>
                </a:lnTo>
                <a:lnTo>
                  <a:pt x="14363" y="15074"/>
                </a:lnTo>
                <a:lnTo>
                  <a:pt x="14330" y="14721"/>
                </a:lnTo>
                <a:lnTo>
                  <a:pt x="14333" y="14743"/>
                </a:lnTo>
                <a:lnTo>
                  <a:pt x="14363" y="15074"/>
                </a:lnTo>
                <a:lnTo>
                  <a:pt x="14363" y="5956"/>
                </a:lnTo>
                <a:lnTo>
                  <a:pt x="10584" y="18399"/>
                </a:lnTo>
                <a:lnTo>
                  <a:pt x="10242" y="19867"/>
                </a:lnTo>
                <a:lnTo>
                  <a:pt x="10214" y="20358"/>
                </a:lnTo>
                <a:lnTo>
                  <a:pt x="10230" y="20670"/>
                </a:lnTo>
                <a:lnTo>
                  <a:pt x="10820" y="21501"/>
                </a:lnTo>
                <a:lnTo>
                  <a:pt x="11198" y="21501"/>
                </a:lnTo>
                <a:lnTo>
                  <a:pt x="12220" y="21153"/>
                </a:lnTo>
                <a:lnTo>
                  <a:pt x="13016" y="20324"/>
                </a:lnTo>
                <a:lnTo>
                  <a:pt x="13101" y="20113"/>
                </a:lnTo>
                <a:lnTo>
                  <a:pt x="13160" y="19909"/>
                </a:lnTo>
                <a:lnTo>
                  <a:pt x="13204" y="19741"/>
                </a:lnTo>
                <a:lnTo>
                  <a:pt x="13243" y="19571"/>
                </a:lnTo>
                <a:lnTo>
                  <a:pt x="13312" y="19226"/>
                </a:lnTo>
                <a:lnTo>
                  <a:pt x="13355" y="19063"/>
                </a:lnTo>
                <a:lnTo>
                  <a:pt x="13405" y="18910"/>
                </a:lnTo>
                <a:lnTo>
                  <a:pt x="13543" y="18391"/>
                </a:lnTo>
                <a:lnTo>
                  <a:pt x="13682" y="17878"/>
                </a:lnTo>
                <a:lnTo>
                  <a:pt x="13824" y="17370"/>
                </a:lnTo>
                <a:lnTo>
                  <a:pt x="13967" y="16867"/>
                </a:lnTo>
                <a:lnTo>
                  <a:pt x="14105" y="16363"/>
                </a:lnTo>
                <a:lnTo>
                  <a:pt x="14225" y="15849"/>
                </a:lnTo>
                <a:lnTo>
                  <a:pt x="14329" y="15327"/>
                </a:lnTo>
                <a:lnTo>
                  <a:pt x="14370" y="15074"/>
                </a:lnTo>
                <a:lnTo>
                  <a:pt x="14579" y="14997"/>
                </a:lnTo>
                <a:lnTo>
                  <a:pt x="15528" y="14721"/>
                </a:lnTo>
                <a:lnTo>
                  <a:pt x="16011" y="14677"/>
                </a:lnTo>
                <a:lnTo>
                  <a:pt x="16132" y="14684"/>
                </a:lnTo>
                <a:lnTo>
                  <a:pt x="16175" y="14684"/>
                </a:lnTo>
                <a:lnTo>
                  <a:pt x="17021" y="15298"/>
                </a:lnTo>
                <a:lnTo>
                  <a:pt x="17118" y="15481"/>
                </a:lnTo>
                <a:lnTo>
                  <a:pt x="17196" y="15710"/>
                </a:lnTo>
                <a:lnTo>
                  <a:pt x="17252" y="15986"/>
                </a:lnTo>
                <a:lnTo>
                  <a:pt x="17309" y="16258"/>
                </a:lnTo>
                <a:lnTo>
                  <a:pt x="17348" y="16551"/>
                </a:lnTo>
                <a:lnTo>
                  <a:pt x="17370" y="16867"/>
                </a:lnTo>
                <a:lnTo>
                  <a:pt x="17450" y="17940"/>
                </a:lnTo>
                <a:lnTo>
                  <a:pt x="17647" y="19485"/>
                </a:lnTo>
                <a:lnTo>
                  <a:pt x="17650" y="19496"/>
                </a:lnTo>
                <a:lnTo>
                  <a:pt x="17750" y="19928"/>
                </a:lnTo>
                <a:lnTo>
                  <a:pt x="18471" y="21386"/>
                </a:lnTo>
                <a:lnTo>
                  <a:pt x="19121" y="21589"/>
                </a:lnTo>
                <a:lnTo>
                  <a:pt x="19368" y="21565"/>
                </a:lnTo>
                <a:lnTo>
                  <a:pt x="20368" y="20944"/>
                </a:lnTo>
                <a:lnTo>
                  <a:pt x="21113" y="20123"/>
                </a:lnTo>
                <a:lnTo>
                  <a:pt x="21585" y="19554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10462806" y="718946"/>
            <a:ext cx="971550" cy="577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359" y="15932"/>
                </a:moveTo>
                <a:lnTo>
                  <a:pt x="7694" y="14976"/>
                </a:lnTo>
                <a:lnTo>
                  <a:pt x="7570" y="14976"/>
                </a:lnTo>
                <a:lnTo>
                  <a:pt x="6514" y="15339"/>
                </a:lnTo>
                <a:lnTo>
                  <a:pt x="5985" y="15824"/>
                </a:lnTo>
                <a:lnTo>
                  <a:pt x="5964" y="15824"/>
                </a:lnTo>
                <a:lnTo>
                  <a:pt x="5903" y="15932"/>
                </a:lnTo>
                <a:lnTo>
                  <a:pt x="5867" y="15992"/>
                </a:lnTo>
                <a:lnTo>
                  <a:pt x="5779" y="16135"/>
                </a:lnTo>
                <a:lnTo>
                  <a:pt x="5735" y="16288"/>
                </a:lnTo>
                <a:lnTo>
                  <a:pt x="5735" y="16452"/>
                </a:lnTo>
                <a:lnTo>
                  <a:pt x="5720" y="16743"/>
                </a:lnTo>
                <a:lnTo>
                  <a:pt x="5214" y="18121"/>
                </a:lnTo>
                <a:lnTo>
                  <a:pt x="4470" y="19015"/>
                </a:lnTo>
                <a:lnTo>
                  <a:pt x="3647" y="19530"/>
                </a:lnTo>
                <a:lnTo>
                  <a:pt x="3304" y="19597"/>
                </a:lnTo>
                <a:lnTo>
                  <a:pt x="3151" y="19597"/>
                </a:lnTo>
                <a:lnTo>
                  <a:pt x="2828" y="19147"/>
                </a:lnTo>
                <a:lnTo>
                  <a:pt x="2828" y="18855"/>
                </a:lnTo>
                <a:lnTo>
                  <a:pt x="4072" y="4635"/>
                </a:lnTo>
                <a:lnTo>
                  <a:pt x="4097" y="4276"/>
                </a:lnTo>
                <a:lnTo>
                  <a:pt x="4115" y="3923"/>
                </a:lnTo>
                <a:lnTo>
                  <a:pt x="4126" y="3578"/>
                </a:lnTo>
                <a:lnTo>
                  <a:pt x="4126" y="3538"/>
                </a:lnTo>
                <a:lnTo>
                  <a:pt x="4129" y="3241"/>
                </a:lnTo>
                <a:lnTo>
                  <a:pt x="4126" y="3073"/>
                </a:lnTo>
                <a:lnTo>
                  <a:pt x="4125" y="2946"/>
                </a:lnTo>
                <a:lnTo>
                  <a:pt x="4111" y="2655"/>
                </a:lnTo>
                <a:lnTo>
                  <a:pt x="4089" y="2367"/>
                </a:lnTo>
                <a:lnTo>
                  <a:pt x="4058" y="2084"/>
                </a:lnTo>
                <a:lnTo>
                  <a:pt x="4057" y="2076"/>
                </a:lnTo>
                <a:lnTo>
                  <a:pt x="4017" y="1808"/>
                </a:lnTo>
                <a:lnTo>
                  <a:pt x="3976" y="1614"/>
                </a:lnTo>
                <a:lnTo>
                  <a:pt x="3961" y="1546"/>
                </a:lnTo>
                <a:lnTo>
                  <a:pt x="3893" y="1296"/>
                </a:lnTo>
                <a:lnTo>
                  <a:pt x="3177" y="170"/>
                </a:lnTo>
                <a:lnTo>
                  <a:pt x="2796" y="14"/>
                </a:lnTo>
                <a:lnTo>
                  <a:pt x="2765" y="14"/>
                </a:lnTo>
                <a:lnTo>
                  <a:pt x="2602" y="0"/>
                </a:lnTo>
                <a:lnTo>
                  <a:pt x="1569" y="133"/>
                </a:lnTo>
                <a:lnTo>
                  <a:pt x="562" y="641"/>
                </a:lnTo>
                <a:lnTo>
                  <a:pt x="0" y="1387"/>
                </a:lnTo>
                <a:lnTo>
                  <a:pt x="182" y="1614"/>
                </a:lnTo>
                <a:lnTo>
                  <a:pt x="339" y="1710"/>
                </a:lnTo>
                <a:lnTo>
                  <a:pt x="472" y="1676"/>
                </a:lnTo>
                <a:lnTo>
                  <a:pt x="604" y="1636"/>
                </a:lnTo>
                <a:lnTo>
                  <a:pt x="760" y="1614"/>
                </a:lnTo>
                <a:lnTo>
                  <a:pt x="1035" y="1614"/>
                </a:lnTo>
                <a:lnTo>
                  <a:pt x="1163" y="1659"/>
                </a:lnTo>
                <a:lnTo>
                  <a:pt x="1248" y="1743"/>
                </a:lnTo>
                <a:lnTo>
                  <a:pt x="1336" y="1827"/>
                </a:lnTo>
                <a:lnTo>
                  <a:pt x="1405" y="1938"/>
                </a:lnTo>
                <a:lnTo>
                  <a:pt x="1456" y="2076"/>
                </a:lnTo>
                <a:lnTo>
                  <a:pt x="1508" y="2210"/>
                </a:lnTo>
                <a:lnTo>
                  <a:pt x="1545" y="2388"/>
                </a:lnTo>
                <a:lnTo>
                  <a:pt x="1586" y="2833"/>
                </a:lnTo>
                <a:lnTo>
                  <a:pt x="1597" y="3073"/>
                </a:lnTo>
                <a:lnTo>
                  <a:pt x="1595" y="3578"/>
                </a:lnTo>
                <a:lnTo>
                  <a:pt x="1591" y="3740"/>
                </a:lnTo>
                <a:lnTo>
                  <a:pt x="1579" y="3938"/>
                </a:lnTo>
                <a:lnTo>
                  <a:pt x="1570" y="4136"/>
                </a:lnTo>
                <a:lnTo>
                  <a:pt x="1552" y="4344"/>
                </a:lnTo>
                <a:lnTo>
                  <a:pt x="1526" y="4561"/>
                </a:lnTo>
                <a:lnTo>
                  <a:pt x="352" y="18061"/>
                </a:lnTo>
                <a:lnTo>
                  <a:pt x="338" y="18190"/>
                </a:lnTo>
                <a:lnTo>
                  <a:pt x="328" y="18326"/>
                </a:lnTo>
                <a:lnTo>
                  <a:pt x="326" y="18367"/>
                </a:lnTo>
                <a:lnTo>
                  <a:pt x="316" y="18613"/>
                </a:lnTo>
                <a:lnTo>
                  <a:pt x="313" y="18751"/>
                </a:lnTo>
                <a:lnTo>
                  <a:pt x="313" y="18885"/>
                </a:lnTo>
                <a:lnTo>
                  <a:pt x="464" y="20330"/>
                </a:lnTo>
                <a:lnTo>
                  <a:pt x="1260" y="21497"/>
                </a:lnTo>
                <a:lnTo>
                  <a:pt x="1580" y="21544"/>
                </a:lnTo>
                <a:lnTo>
                  <a:pt x="2612" y="21544"/>
                </a:lnTo>
                <a:lnTo>
                  <a:pt x="3811" y="21488"/>
                </a:lnTo>
                <a:lnTo>
                  <a:pt x="5067" y="21245"/>
                </a:lnTo>
                <a:lnTo>
                  <a:pt x="6272" y="20661"/>
                </a:lnTo>
                <a:lnTo>
                  <a:pt x="7346" y="19619"/>
                </a:lnTo>
                <a:lnTo>
                  <a:pt x="7360" y="19597"/>
                </a:lnTo>
                <a:lnTo>
                  <a:pt x="7640" y="19137"/>
                </a:lnTo>
                <a:lnTo>
                  <a:pt x="8163" y="17710"/>
                </a:lnTo>
                <a:lnTo>
                  <a:pt x="8356" y="16190"/>
                </a:lnTo>
                <a:lnTo>
                  <a:pt x="8357" y="16091"/>
                </a:lnTo>
                <a:lnTo>
                  <a:pt x="8359" y="15932"/>
                </a:lnTo>
                <a:lnTo>
                  <a:pt x="8359" y="15932"/>
                </a:lnTo>
              </a:path>
              <a:path w="21600" h="21600">
                <a:moveTo>
                  <a:pt x="12348" y="1152"/>
                </a:moveTo>
                <a:lnTo>
                  <a:pt x="11828" y="59"/>
                </a:lnTo>
                <a:lnTo>
                  <a:pt x="11728" y="59"/>
                </a:lnTo>
                <a:lnTo>
                  <a:pt x="10610" y="481"/>
                </a:lnTo>
                <a:lnTo>
                  <a:pt x="9836" y="1072"/>
                </a:lnTo>
                <a:lnTo>
                  <a:pt x="9719" y="1312"/>
                </a:lnTo>
                <a:lnTo>
                  <a:pt x="9719" y="1762"/>
                </a:lnTo>
                <a:lnTo>
                  <a:pt x="9727" y="1933"/>
                </a:lnTo>
                <a:lnTo>
                  <a:pt x="9766" y="2215"/>
                </a:lnTo>
                <a:lnTo>
                  <a:pt x="9776" y="2348"/>
                </a:lnTo>
                <a:lnTo>
                  <a:pt x="9773" y="2769"/>
                </a:lnTo>
                <a:lnTo>
                  <a:pt x="9745" y="3300"/>
                </a:lnTo>
                <a:lnTo>
                  <a:pt x="8447" y="18266"/>
                </a:lnTo>
                <a:lnTo>
                  <a:pt x="8420" y="18704"/>
                </a:lnTo>
                <a:lnTo>
                  <a:pt x="8571" y="20413"/>
                </a:lnTo>
                <a:lnTo>
                  <a:pt x="9361" y="21529"/>
                </a:lnTo>
                <a:lnTo>
                  <a:pt x="9697" y="21577"/>
                </a:lnTo>
                <a:lnTo>
                  <a:pt x="9933" y="21553"/>
                </a:lnTo>
                <a:lnTo>
                  <a:pt x="10886" y="20952"/>
                </a:lnTo>
                <a:lnTo>
                  <a:pt x="11622" y="20136"/>
                </a:lnTo>
                <a:lnTo>
                  <a:pt x="12097" y="19567"/>
                </a:lnTo>
                <a:lnTo>
                  <a:pt x="11662" y="19558"/>
                </a:lnTo>
                <a:lnTo>
                  <a:pt x="11337" y="19530"/>
                </a:lnTo>
                <a:lnTo>
                  <a:pt x="11121" y="19484"/>
                </a:lnTo>
                <a:lnTo>
                  <a:pt x="11016" y="19419"/>
                </a:lnTo>
                <a:lnTo>
                  <a:pt x="10951" y="19315"/>
                </a:lnTo>
                <a:lnTo>
                  <a:pt x="10919" y="19167"/>
                </a:lnTo>
                <a:lnTo>
                  <a:pt x="10919" y="18885"/>
                </a:lnTo>
                <a:lnTo>
                  <a:pt x="12163" y="4673"/>
                </a:lnTo>
                <a:lnTo>
                  <a:pt x="12230" y="3940"/>
                </a:lnTo>
                <a:lnTo>
                  <a:pt x="12316" y="2821"/>
                </a:lnTo>
                <a:lnTo>
                  <a:pt x="12334" y="2445"/>
                </a:lnTo>
                <a:lnTo>
                  <a:pt x="12345" y="2068"/>
                </a:lnTo>
                <a:lnTo>
                  <a:pt x="12348" y="1152"/>
                </a:lnTo>
                <a:lnTo>
                  <a:pt x="12348" y="1152"/>
                </a:lnTo>
              </a:path>
              <a:path w="21600" h="21600">
                <a:moveTo>
                  <a:pt x="21595" y="2054"/>
                </a:moveTo>
                <a:lnTo>
                  <a:pt x="21575" y="1950"/>
                </a:lnTo>
                <a:lnTo>
                  <a:pt x="21553" y="1839"/>
                </a:lnTo>
                <a:lnTo>
                  <a:pt x="21382" y="1394"/>
                </a:lnTo>
                <a:lnTo>
                  <a:pt x="21302" y="1223"/>
                </a:lnTo>
                <a:lnTo>
                  <a:pt x="21229" y="1105"/>
                </a:lnTo>
                <a:lnTo>
                  <a:pt x="21221" y="1090"/>
                </a:lnTo>
                <a:lnTo>
                  <a:pt x="20376" y="272"/>
                </a:lnTo>
                <a:lnTo>
                  <a:pt x="19495" y="39"/>
                </a:lnTo>
                <a:lnTo>
                  <a:pt x="19322" y="29"/>
                </a:lnTo>
                <a:lnTo>
                  <a:pt x="18986" y="29"/>
                </a:lnTo>
                <a:lnTo>
                  <a:pt x="18823" y="56"/>
                </a:lnTo>
                <a:lnTo>
                  <a:pt x="18670" y="111"/>
                </a:lnTo>
                <a:lnTo>
                  <a:pt x="18520" y="160"/>
                </a:lnTo>
                <a:lnTo>
                  <a:pt x="18373" y="205"/>
                </a:lnTo>
                <a:lnTo>
                  <a:pt x="18229" y="244"/>
                </a:lnTo>
                <a:lnTo>
                  <a:pt x="18070" y="294"/>
                </a:lnTo>
                <a:lnTo>
                  <a:pt x="17917" y="358"/>
                </a:lnTo>
                <a:lnTo>
                  <a:pt x="17623" y="516"/>
                </a:lnTo>
                <a:lnTo>
                  <a:pt x="17481" y="588"/>
                </a:lnTo>
                <a:lnTo>
                  <a:pt x="16484" y="933"/>
                </a:lnTo>
                <a:lnTo>
                  <a:pt x="15601" y="1065"/>
                </a:lnTo>
                <a:lnTo>
                  <a:pt x="15004" y="1090"/>
                </a:lnTo>
                <a:lnTo>
                  <a:pt x="14816" y="1090"/>
                </a:lnTo>
                <a:lnTo>
                  <a:pt x="14593" y="1084"/>
                </a:lnTo>
                <a:lnTo>
                  <a:pt x="14614" y="1084"/>
                </a:lnTo>
                <a:lnTo>
                  <a:pt x="14280" y="1065"/>
                </a:lnTo>
                <a:lnTo>
                  <a:pt x="14107" y="1025"/>
                </a:lnTo>
                <a:lnTo>
                  <a:pt x="13936" y="956"/>
                </a:lnTo>
                <a:lnTo>
                  <a:pt x="13866" y="917"/>
                </a:lnTo>
                <a:lnTo>
                  <a:pt x="13794" y="882"/>
                </a:lnTo>
                <a:lnTo>
                  <a:pt x="13720" y="853"/>
                </a:lnTo>
                <a:lnTo>
                  <a:pt x="13650" y="818"/>
                </a:lnTo>
                <a:lnTo>
                  <a:pt x="13582" y="783"/>
                </a:lnTo>
                <a:lnTo>
                  <a:pt x="13517" y="749"/>
                </a:lnTo>
                <a:lnTo>
                  <a:pt x="13429" y="704"/>
                </a:lnTo>
                <a:lnTo>
                  <a:pt x="13342" y="669"/>
                </a:lnTo>
                <a:lnTo>
                  <a:pt x="13172" y="620"/>
                </a:lnTo>
                <a:lnTo>
                  <a:pt x="13092" y="608"/>
                </a:lnTo>
                <a:lnTo>
                  <a:pt x="13019" y="608"/>
                </a:lnTo>
                <a:lnTo>
                  <a:pt x="12410" y="1637"/>
                </a:lnTo>
                <a:lnTo>
                  <a:pt x="12370" y="2054"/>
                </a:lnTo>
                <a:lnTo>
                  <a:pt x="12398" y="2500"/>
                </a:lnTo>
                <a:lnTo>
                  <a:pt x="13035" y="3584"/>
                </a:lnTo>
                <a:lnTo>
                  <a:pt x="13720" y="3804"/>
                </a:lnTo>
                <a:lnTo>
                  <a:pt x="13998" y="3790"/>
                </a:lnTo>
                <a:lnTo>
                  <a:pt x="14976" y="3495"/>
                </a:lnTo>
                <a:lnTo>
                  <a:pt x="15461" y="3253"/>
                </a:lnTo>
                <a:lnTo>
                  <a:pt x="15622" y="3184"/>
                </a:lnTo>
                <a:lnTo>
                  <a:pt x="15705" y="3155"/>
                </a:lnTo>
                <a:lnTo>
                  <a:pt x="15702" y="3179"/>
                </a:lnTo>
                <a:lnTo>
                  <a:pt x="15701" y="3190"/>
                </a:lnTo>
                <a:lnTo>
                  <a:pt x="14201" y="18098"/>
                </a:lnTo>
                <a:lnTo>
                  <a:pt x="14186" y="18266"/>
                </a:lnTo>
                <a:lnTo>
                  <a:pt x="14176" y="18422"/>
                </a:lnTo>
                <a:lnTo>
                  <a:pt x="14164" y="18709"/>
                </a:lnTo>
                <a:lnTo>
                  <a:pt x="14161" y="18865"/>
                </a:lnTo>
                <a:lnTo>
                  <a:pt x="14164" y="19112"/>
                </a:lnTo>
                <a:lnTo>
                  <a:pt x="14435" y="20813"/>
                </a:lnTo>
                <a:lnTo>
                  <a:pt x="15436" y="21577"/>
                </a:lnTo>
                <a:lnTo>
                  <a:pt x="15675" y="21553"/>
                </a:lnTo>
                <a:lnTo>
                  <a:pt x="16630" y="20952"/>
                </a:lnTo>
                <a:lnTo>
                  <a:pt x="17366" y="20136"/>
                </a:lnTo>
                <a:lnTo>
                  <a:pt x="17841" y="19567"/>
                </a:lnTo>
                <a:lnTo>
                  <a:pt x="17396" y="19556"/>
                </a:lnTo>
                <a:lnTo>
                  <a:pt x="17047" y="19523"/>
                </a:lnTo>
                <a:lnTo>
                  <a:pt x="17059" y="19523"/>
                </a:lnTo>
                <a:lnTo>
                  <a:pt x="16853" y="19471"/>
                </a:lnTo>
                <a:lnTo>
                  <a:pt x="16755" y="19396"/>
                </a:lnTo>
                <a:lnTo>
                  <a:pt x="16705" y="19283"/>
                </a:lnTo>
                <a:lnTo>
                  <a:pt x="16680" y="19112"/>
                </a:lnTo>
                <a:lnTo>
                  <a:pt x="16682" y="18865"/>
                </a:lnTo>
                <a:lnTo>
                  <a:pt x="17854" y="2796"/>
                </a:lnTo>
                <a:lnTo>
                  <a:pt x="17856" y="2774"/>
                </a:lnTo>
                <a:lnTo>
                  <a:pt x="17916" y="1950"/>
                </a:lnTo>
                <a:lnTo>
                  <a:pt x="17916" y="2284"/>
                </a:lnTo>
                <a:lnTo>
                  <a:pt x="17989" y="2284"/>
                </a:lnTo>
                <a:lnTo>
                  <a:pt x="18061" y="2274"/>
                </a:lnTo>
                <a:lnTo>
                  <a:pt x="18205" y="2234"/>
                </a:lnTo>
                <a:lnTo>
                  <a:pt x="18266" y="2225"/>
                </a:lnTo>
                <a:lnTo>
                  <a:pt x="18463" y="2225"/>
                </a:lnTo>
                <a:lnTo>
                  <a:pt x="18582" y="2252"/>
                </a:lnTo>
                <a:lnTo>
                  <a:pt x="18670" y="2306"/>
                </a:lnTo>
                <a:lnTo>
                  <a:pt x="18761" y="2361"/>
                </a:lnTo>
                <a:lnTo>
                  <a:pt x="18842" y="2440"/>
                </a:lnTo>
                <a:lnTo>
                  <a:pt x="18913" y="2544"/>
                </a:lnTo>
                <a:lnTo>
                  <a:pt x="18983" y="2643"/>
                </a:lnTo>
                <a:lnTo>
                  <a:pt x="19055" y="2774"/>
                </a:lnTo>
                <a:lnTo>
                  <a:pt x="19129" y="2937"/>
                </a:lnTo>
                <a:lnTo>
                  <a:pt x="19203" y="3095"/>
                </a:lnTo>
                <a:lnTo>
                  <a:pt x="19288" y="3288"/>
                </a:lnTo>
                <a:lnTo>
                  <a:pt x="19385" y="3515"/>
                </a:lnTo>
                <a:lnTo>
                  <a:pt x="19491" y="3728"/>
                </a:lnTo>
                <a:lnTo>
                  <a:pt x="19663" y="3834"/>
                </a:lnTo>
                <a:lnTo>
                  <a:pt x="20004" y="3834"/>
                </a:lnTo>
                <a:lnTo>
                  <a:pt x="20153" y="3804"/>
                </a:lnTo>
                <a:lnTo>
                  <a:pt x="20148" y="3804"/>
                </a:lnTo>
                <a:lnTo>
                  <a:pt x="20482" y="3699"/>
                </a:lnTo>
                <a:lnTo>
                  <a:pt x="21344" y="3055"/>
                </a:lnTo>
                <a:lnTo>
                  <a:pt x="21595" y="2603"/>
                </a:lnTo>
                <a:lnTo>
                  <a:pt x="21595" y="2225"/>
                </a:lnTo>
                <a:lnTo>
                  <a:pt x="21595" y="2054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78" name="曲线"/>
          <p:cNvSpPr>
            <a:spLocks/>
          </p:cNvSpPr>
          <p:nvPr/>
        </p:nvSpPr>
        <p:spPr>
          <a:xfrm rot="0">
            <a:off x="11491514" y="719731"/>
            <a:ext cx="426083" cy="75692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7001" y="13924"/>
                </a:moveTo>
                <a:lnTo>
                  <a:pt x="4697" y="13712"/>
                </a:lnTo>
                <a:lnTo>
                  <a:pt x="3017" y="13075"/>
                </a:lnTo>
                <a:lnTo>
                  <a:pt x="1999" y="12081"/>
                </a:lnTo>
                <a:lnTo>
                  <a:pt x="1664" y="10835"/>
                </a:lnTo>
                <a:lnTo>
                  <a:pt x="1659" y="10309"/>
                </a:lnTo>
                <a:lnTo>
                  <a:pt x="1689" y="10177"/>
                </a:lnTo>
                <a:lnTo>
                  <a:pt x="1747" y="10040"/>
                </a:lnTo>
                <a:lnTo>
                  <a:pt x="1750" y="10034"/>
                </a:lnTo>
                <a:lnTo>
                  <a:pt x="3520" y="3505"/>
                </a:lnTo>
                <a:lnTo>
                  <a:pt x="3581" y="3339"/>
                </a:lnTo>
                <a:lnTo>
                  <a:pt x="3621" y="3176"/>
                </a:lnTo>
                <a:lnTo>
                  <a:pt x="3641" y="3018"/>
                </a:lnTo>
                <a:lnTo>
                  <a:pt x="3667" y="2867"/>
                </a:lnTo>
                <a:lnTo>
                  <a:pt x="3678" y="2738"/>
                </a:lnTo>
                <a:lnTo>
                  <a:pt x="3359" y="1591"/>
                </a:lnTo>
                <a:lnTo>
                  <a:pt x="3245" y="1481"/>
                </a:lnTo>
                <a:lnTo>
                  <a:pt x="3091" y="1398"/>
                </a:lnTo>
                <a:lnTo>
                  <a:pt x="2702" y="1285"/>
                </a:lnTo>
                <a:lnTo>
                  <a:pt x="2424" y="1257"/>
                </a:lnTo>
                <a:lnTo>
                  <a:pt x="2062" y="1257"/>
                </a:lnTo>
                <a:lnTo>
                  <a:pt x="1559" y="1244"/>
                </a:lnTo>
                <a:lnTo>
                  <a:pt x="1048" y="1207"/>
                </a:lnTo>
                <a:lnTo>
                  <a:pt x="528" y="1145"/>
                </a:lnTo>
                <a:lnTo>
                  <a:pt x="0" y="1058"/>
                </a:lnTo>
                <a:lnTo>
                  <a:pt x="608" y="733"/>
                </a:lnTo>
                <a:lnTo>
                  <a:pt x="2796" y="169"/>
                </a:lnTo>
                <a:lnTo>
                  <a:pt x="5199" y="10"/>
                </a:lnTo>
                <a:lnTo>
                  <a:pt x="5975" y="0"/>
                </a:lnTo>
                <a:lnTo>
                  <a:pt x="6788" y="42"/>
                </a:lnTo>
                <a:lnTo>
                  <a:pt x="6837" y="42"/>
                </a:lnTo>
                <a:lnTo>
                  <a:pt x="8657" y="733"/>
                </a:lnTo>
                <a:lnTo>
                  <a:pt x="9406" y="1935"/>
                </a:lnTo>
                <a:lnTo>
                  <a:pt x="9452" y="2346"/>
                </a:lnTo>
                <a:lnTo>
                  <a:pt x="9446" y="2701"/>
                </a:lnTo>
                <a:lnTo>
                  <a:pt x="9423" y="2977"/>
                </a:lnTo>
                <a:lnTo>
                  <a:pt x="9395" y="3176"/>
                </a:lnTo>
                <a:lnTo>
                  <a:pt x="9389" y="3218"/>
                </a:lnTo>
                <a:lnTo>
                  <a:pt x="9385" y="3250"/>
                </a:lnTo>
                <a:lnTo>
                  <a:pt x="9382" y="3271"/>
                </a:lnTo>
                <a:lnTo>
                  <a:pt x="9325" y="3561"/>
                </a:lnTo>
                <a:lnTo>
                  <a:pt x="7766" y="9434"/>
                </a:lnTo>
                <a:lnTo>
                  <a:pt x="7712" y="9656"/>
                </a:lnTo>
                <a:lnTo>
                  <a:pt x="7672" y="9885"/>
                </a:lnTo>
                <a:lnTo>
                  <a:pt x="7623" y="10309"/>
                </a:lnTo>
                <a:lnTo>
                  <a:pt x="7618" y="10349"/>
                </a:lnTo>
                <a:lnTo>
                  <a:pt x="7605" y="10576"/>
                </a:lnTo>
                <a:lnTo>
                  <a:pt x="7610" y="11082"/>
                </a:lnTo>
                <a:lnTo>
                  <a:pt x="7611" y="11123"/>
                </a:lnTo>
                <a:lnTo>
                  <a:pt x="7635" y="11476"/>
                </a:lnTo>
                <a:lnTo>
                  <a:pt x="7638" y="11516"/>
                </a:lnTo>
                <a:lnTo>
                  <a:pt x="8389" y="12361"/>
                </a:lnTo>
                <a:lnTo>
                  <a:pt x="19056" y="12361"/>
                </a:lnTo>
                <a:lnTo>
                  <a:pt x="18937" y="12814"/>
                </a:lnTo>
                <a:lnTo>
                  <a:pt x="13600" y="12814"/>
                </a:lnTo>
                <a:lnTo>
                  <a:pt x="13492" y="13125"/>
                </a:lnTo>
                <a:lnTo>
                  <a:pt x="12954" y="13245"/>
                </a:lnTo>
                <a:lnTo>
                  <a:pt x="10472" y="13686"/>
                </a:lnTo>
                <a:lnTo>
                  <a:pt x="7897" y="13909"/>
                </a:lnTo>
                <a:lnTo>
                  <a:pt x="7001" y="13924"/>
                </a:lnTo>
                <a:lnTo>
                  <a:pt x="7001" y="13924"/>
                </a:lnTo>
              </a:path>
              <a:path w="21600" h="21600">
                <a:moveTo>
                  <a:pt x="15741" y="2602"/>
                </a:moveTo>
                <a:lnTo>
                  <a:pt x="15542" y="1966"/>
                </a:lnTo>
                <a:lnTo>
                  <a:pt x="15542" y="1744"/>
                </a:lnTo>
                <a:lnTo>
                  <a:pt x="15803" y="1562"/>
                </a:lnTo>
                <a:lnTo>
                  <a:pt x="16326" y="1393"/>
                </a:lnTo>
                <a:lnTo>
                  <a:pt x="16527" y="1317"/>
                </a:lnTo>
                <a:lnTo>
                  <a:pt x="16822" y="1244"/>
                </a:lnTo>
                <a:lnTo>
                  <a:pt x="17567" y="1109"/>
                </a:lnTo>
                <a:lnTo>
                  <a:pt x="17946" y="1049"/>
                </a:lnTo>
                <a:lnTo>
                  <a:pt x="18328" y="996"/>
                </a:lnTo>
                <a:lnTo>
                  <a:pt x="18710" y="940"/>
                </a:lnTo>
                <a:lnTo>
                  <a:pt x="19093" y="890"/>
                </a:lnTo>
                <a:lnTo>
                  <a:pt x="19857" y="807"/>
                </a:lnTo>
                <a:lnTo>
                  <a:pt x="20149" y="787"/>
                </a:lnTo>
                <a:lnTo>
                  <a:pt x="20350" y="787"/>
                </a:lnTo>
                <a:lnTo>
                  <a:pt x="21574" y="1744"/>
                </a:lnTo>
                <a:lnTo>
                  <a:pt x="21574" y="2463"/>
                </a:lnTo>
                <a:lnTo>
                  <a:pt x="21567" y="2568"/>
                </a:lnTo>
                <a:lnTo>
                  <a:pt x="15860" y="2568"/>
                </a:lnTo>
                <a:lnTo>
                  <a:pt x="15741" y="2602"/>
                </a:lnTo>
                <a:lnTo>
                  <a:pt x="15741" y="2602"/>
                </a:lnTo>
              </a:path>
              <a:path w="21600" h="21600">
                <a:moveTo>
                  <a:pt x="15793" y="2627"/>
                </a:moveTo>
                <a:lnTo>
                  <a:pt x="15741" y="2602"/>
                </a:lnTo>
                <a:lnTo>
                  <a:pt x="15860" y="2568"/>
                </a:lnTo>
                <a:lnTo>
                  <a:pt x="15887" y="2574"/>
                </a:lnTo>
                <a:lnTo>
                  <a:pt x="15793" y="2627"/>
                </a:lnTo>
                <a:lnTo>
                  <a:pt x="15793" y="2627"/>
                </a:lnTo>
              </a:path>
              <a:path w="21600" h="21600">
                <a:moveTo>
                  <a:pt x="21562" y="2627"/>
                </a:moveTo>
                <a:lnTo>
                  <a:pt x="15793" y="2627"/>
                </a:lnTo>
                <a:lnTo>
                  <a:pt x="15887" y="2574"/>
                </a:lnTo>
                <a:lnTo>
                  <a:pt x="15860" y="2568"/>
                </a:lnTo>
                <a:lnTo>
                  <a:pt x="21567" y="2568"/>
                </a:lnTo>
                <a:lnTo>
                  <a:pt x="21562" y="2627"/>
                </a:lnTo>
                <a:lnTo>
                  <a:pt x="21562" y="2627"/>
                </a:lnTo>
              </a:path>
              <a:path w="21600" h="21600">
                <a:moveTo>
                  <a:pt x="19056" y="12361"/>
                </a:moveTo>
                <a:lnTo>
                  <a:pt x="8651" y="12361"/>
                </a:lnTo>
                <a:lnTo>
                  <a:pt x="9085" y="12343"/>
                </a:lnTo>
                <a:lnTo>
                  <a:pt x="9523" y="12289"/>
                </a:lnTo>
                <a:lnTo>
                  <a:pt x="11281" y="11737"/>
                </a:lnTo>
                <a:lnTo>
                  <a:pt x="12795" y="10835"/>
                </a:lnTo>
                <a:lnTo>
                  <a:pt x="13816" y="9776"/>
                </a:lnTo>
                <a:lnTo>
                  <a:pt x="15552" y="3386"/>
                </a:lnTo>
                <a:lnTo>
                  <a:pt x="15612" y="3250"/>
                </a:lnTo>
                <a:lnTo>
                  <a:pt x="15652" y="3120"/>
                </a:lnTo>
                <a:lnTo>
                  <a:pt x="15669" y="3018"/>
                </a:lnTo>
                <a:lnTo>
                  <a:pt x="15672" y="2995"/>
                </a:lnTo>
                <a:lnTo>
                  <a:pt x="15699" y="2867"/>
                </a:lnTo>
                <a:lnTo>
                  <a:pt x="15713" y="2738"/>
                </a:lnTo>
                <a:lnTo>
                  <a:pt x="15713" y="2610"/>
                </a:lnTo>
                <a:lnTo>
                  <a:pt x="15741" y="2602"/>
                </a:lnTo>
                <a:lnTo>
                  <a:pt x="15793" y="2627"/>
                </a:lnTo>
                <a:lnTo>
                  <a:pt x="21562" y="2627"/>
                </a:lnTo>
                <a:lnTo>
                  <a:pt x="21515" y="2977"/>
                </a:lnTo>
                <a:lnTo>
                  <a:pt x="21509" y="3018"/>
                </a:lnTo>
                <a:lnTo>
                  <a:pt x="21463" y="3218"/>
                </a:lnTo>
                <a:lnTo>
                  <a:pt x="21396" y="3425"/>
                </a:lnTo>
                <a:lnTo>
                  <a:pt x="19060" y="12343"/>
                </a:lnTo>
                <a:lnTo>
                  <a:pt x="19056" y="12361"/>
                </a:lnTo>
                <a:lnTo>
                  <a:pt x="19056" y="12361"/>
                </a:lnTo>
              </a:path>
              <a:path w="21600" h="21600">
                <a:moveTo>
                  <a:pt x="13492" y="13125"/>
                </a:moveTo>
                <a:lnTo>
                  <a:pt x="13600" y="12814"/>
                </a:lnTo>
                <a:lnTo>
                  <a:pt x="13771" y="13063"/>
                </a:lnTo>
                <a:lnTo>
                  <a:pt x="13492" y="13125"/>
                </a:lnTo>
                <a:lnTo>
                  <a:pt x="13492" y="13125"/>
                </a:lnTo>
              </a:path>
              <a:path w="21600" h="21600">
                <a:moveTo>
                  <a:pt x="14453" y="20129"/>
                </a:moveTo>
                <a:lnTo>
                  <a:pt x="8745" y="20129"/>
                </a:lnTo>
                <a:lnTo>
                  <a:pt x="9071" y="20121"/>
                </a:lnTo>
                <a:lnTo>
                  <a:pt x="9418" y="20091"/>
                </a:lnTo>
                <a:lnTo>
                  <a:pt x="11046" y="19391"/>
                </a:lnTo>
                <a:lnTo>
                  <a:pt x="11699" y="18280"/>
                </a:lnTo>
                <a:lnTo>
                  <a:pt x="11769" y="18075"/>
                </a:lnTo>
                <a:lnTo>
                  <a:pt x="13492" y="13125"/>
                </a:lnTo>
                <a:lnTo>
                  <a:pt x="13771" y="13063"/>
                </a:lnTo>
                <a:lnTo>
                  <a:pt x="13600" y="12814"/>
                </a:lnTo>
                <a:lnTo>
                  <a:pt x="18937" y="12814"/>
                </a:lnTo>
                <a:lnTo>
                  <a:pt x="17896" y="16790"/>
                </a:lnTo>
                <a:lnTo>
                  <a:pt x="17362" y="17847"/>
                </a:lnTo>
                <a:lnTo>
                  <a:pt x="16331" y="18899"/>
                </a:lnTo>
                <a:lnTo>
                  <a:pt x="14965" y="19844"/>
                </a:lnTo>
                <a:lnTo>
                  <a:pt x="14453" y="20129"/>
                </a:lnTo>
                <a:lnTo>
                  <a:pt x="14453" y="20129"/>
                </a:lnTo>
              </a:path>
              <a:path w="21600" h="21600">
                <a:moveTo>
                  <a:pt x="8112" y="21594"/>
                </a:moveTo>
                <a:lnTo>
                  <a:pt x="7525" y="21594"/>
                </a:lnTo>
                <a:lnTo>
                  <a:pt x="6985" y="21585"/>
                </a:lnTo>
                <a:lnTo>
                  <a:pt x="7077" y="21585"/>
                </a:lnTo>
                <a:lnTo>
                  <a:pt x="6531" y="21556"/>
                </a:lnTo>
                <a:lnTo>
                  <a:pt x="4085" y="21221"/>
                </a:lnTo>
                <a:lnTo>
                  <a:pt x="2011" y="20507"/>
                </a:lnTo>
                <a:lnTo>
                  <a:pt x="646" y="19359"/>
                </a:lnTo>
                <a:lnTo>
                  <a:pt x="462" y="18613"/>
                </a:lnTo>
                <a:lnTo>
                  <a:pt x="538" y="18103"/>
                </a:lnTo>
                <a:lnTo>
                  <a:pt x="542" y="18075"/>
                </a:lnTo>
                <a:lnTo>
                  <a:pt x="546" y="18048"/>
                </a:lnTo>
                <a:lnTo>
                  <a:pt x="1800" y="16603"/>
                </a:lnTo>
                <a:lnTo>
                  <a:pt x="4280" y="15822"/>
                </a:lnTo>
                <a:lnTo>
                  <a:pt x="5311" y="15770"/>
                </a:lnTo>
                <a:lnTo>
                  <a:pt x="5842" y="15794"/>
                </a:lnTo>
                <a:lnTo>
                  <a:pt x="6511" y="15867"/>
                </a:lnTo>
                <a:lnTo>
                  <a:pt x="7316" y="15987"/>
                </a:lnTo>
                <a:lnTo>
                  <a:pt x="8258" y="16155"/>
                </a:lnTo>
                <a:lnTo>
                  <a:pt x="7478" y="16457"/>
                </a:lnTo>
                <a:lnTo>
                  <a:pt x="6868" y="16734"/>
                </a:lnTo>
                <a:lnTo>
                  <a:pt x="5816" y="17878"/>
                </a:lnTo>
                <a:lnTo>
                  <a:pt x="5799" y="18048"/>
                </a:lnTo>
                <a:lnTo>
                  <a:pt x="5805" y="18310"/>
                </a:lnTo>
                <a:lnTo>
                  <a:pt x="5834" y="18481"/>
                </a:lnTo>
                <a:lnTo>
                  <a:pt x="5839" y="18510"/>
                </a:lnTo>
                <a:lnTo>
                  <a:pt x="6508" y="19536"/>
                </a:lnTo>
                <a:lnTo>
                  <a:pt x="8328" y="20121"/>
                </a:lnTo>
                <a:lnTo>
                  <a:pt x="8639" y="20129"/>
                </a:lnTo>
                <a:lnTo>
                  <a:pt x="14453" y="20129"/>
                </a:lnTo>
                <a:lnTo>
                  <a:pt x="13914" y="20396"/>
                </a:lnTo>
                <a:lnTo>
                  <a:pt x="12177" y="21062"/>
                </a:lnTo>
                <a:lnTo>
                  <a:pt x="10140" y="21474"/>
                </a:lnTo>
                <a:lnTo>
                  <a:pt x="8517" y="21585"/>
                </a:lnTo>
                <a:lnTo>
                  <a:pt x="8112" y="21594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  <p:sp>
        <p:nvSpPr>
          <p:cNvPr id="179" name="矩形"/>
          <p:cNvSpPr>
            <a:spLocks/>
          </p:cNvSpPr>
          <p:nvPr/>
        </p:nvSpPr>
        <p:spPr>
          <a:xfrm rot="0">
            <a:off x="3479800" y="3149600"/>
            <a:ext cx="5995670" cy="34547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3700" b="0" i="1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Scroll-</a:t>
            </a:r>
            <a:r>
              <a:rPr lang="en-US" altLang="zh-CN" sz="3700" b="0" i="1" u="none" strike="noStrike" kern="0" cap="none" spc="-2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to-</a:t>
            </a:r>
            <a:r>
              <a:rPr lang="en-US" altLang="zh-CN" sz="3700" b="0" i="1" u="none" strike="noStrike" kern="0" cap="none" spc="-3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section</a:t>
            </a:r>
            <a:r>
              <a:rPr lang="en-US" altLang="zh-CN" sz="3700" b="0" i="1" u="none" strike="noStrike" kern="0" cap="none" spc="-2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4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button</a:t>
            </a:r>
            <a:endParaRPr lang="en-US" altLang="zh-CN" sz="37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endParaRPr lang="en-US" altLang="zh-CN" sz="37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700" b="0" i="1" u="none" strike="noStrike" kern="0" cap="none" spc="-3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Responsive</a:t>
            </a:r>
            <a:r>
              <a:rPr lang="en-US" altLang="zh-CN" sz="3700" b="0" i="1" u="none" strike="noStrike" kern="0" cap="none" spc="-2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3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layout</a:t>
            </a:r>
            <a:r>
              <a:rPr lang="en-US" altLang="zh-CN" sz="3700" b="0" i="1" u="none" strike="noStrike" kern="0" cap="none" spc="-2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3700" b="0" i="1" u="none" strike="noStrike" kern="0" cap="none" spc="-25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1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all</a:t>
            </a:r>
            <a:r>
              <a:rPr lang="en-US" altLang="zh-CN" sz="3700" b="0" i="1" u="none" strike="noStrike" kern="0" cap="none" spc="-2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3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devices</a:t>
            </a:r>
            <a:endParaRPr lang="en-US" altLang="zh-CN" sz="37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04"/>
              </a:spcBef>
              <a:spcAft>
                <a:spcPts val="0"/>
              </a:spcAft>
              <a:buNone/>
            </a:pPr>
            <a:endParaRPr lang="en-US" altLang="zh-CN" sz="37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700" b="0" i="1" u="none" strike="noStrike" kern="0" cap="none" spc="-3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Simple</a:t>
            </a:r>
            <a:r>
              <a:rPr lang="en-US" altLang="zh-CN" sz="3700" b="0" i="1" u="none" strike="noStrike" kern="0" cap="none" spc="-2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3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contact</a:t>
            </a:r>
            <a:r>
              <a:rPr lang="en-US" altLang="zh-CN" sz="3700" b="0" i="1" u="none" strike="noStrike" kern="0" cap="none" spc="-19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2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form</a:t>
            </a:r>
            <a:r>
              <a:rPr lang="en-US" altLang="zh-CN" sz="3700" b="0" i="1" u="none" strike="noStrike" kern="0" cap="none" spc="-28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2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</a:t>
            </a:r>
            <a:r>
              <a:rPr lang="en-US" altLang="zh-CN" sz="3700" b="0" i="1" u="none" strike="noStrike" kern="0" cap="none" spc="-3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2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alert</a:t>
            </a:r>
            <a:r>
              <a:rPr lang="en-US" altLang="zh-CN" sz="3700" b="0" i="1" u="none" strike="noStrike" kern="0" cap="none" spc="-18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3700" b="0" i="1" u="none" strike="noStrike" kern="0" cap="none" spc="-5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on </a:t>
            </a:r>
            <a:r>
              <a:rPr lang="en-US" altLang="zh-CN" sz="3700" b="0" i="1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submit</a:t>
            </a:r>
            <a:endParaRPr lang="zh-CN" altLang="en-US" sz="37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5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0</cp:revision>
  <dcterms:created xsi:type="dcterms:W3CDTF">2025-09-18T07:24:00Z</dcterms:created>
  <dcterms:modified xsi:type="dcterms:W3CDTF">2025-09-18T04:58:46Z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2025-09-17T16:00:00Z</vt:filetime>
  </property>
  <property fmtid="{D5CDD505-2E9C-101B-9397-08002B2CF9AE}" pid="3" name="Producer">
    <vt:lpwstr>Skia/PDF m128</vt:lpwstr>
  </property>
  <property fmtid="{D5CDD505-2E9C-101B-9397-08002B2CF9AE}" pid="4" name="LastSaved">
    <vt:filetime>2025-09-17T16:00:00Z</vt:filetime>
  </property>
</Properties>
</file>