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214CBE3-74DB-4B0C-8528-C099E822937A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967A1E-0F9F-4534-9368-C08534F3F8B2}" type="slidenum"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4DF0CE-179D-46C7-BA7F-5DC6C712AD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39AA9A-274B-4561-A15D-84C99CEDD4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A97529A-0D20-47E2-B934-5E1F5D5C70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3DF2DE-276A-4EE2-83BE-E2E6A0792C5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2B144E4-5B52-4622-A2DD-550502BD27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23A42AE-FE6B-41EF-8776-C87AEB6A476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4CF4BD4E-274C-4C69-9FBA-16FEB9A9B84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1265D841-68F6-4AA7-858D-6B5D8AF9F4D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2FA61D0-EBC9-4F93-A878-C0006E072BC0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335EBE5-56F0-4692-AB3D-EF85C1782025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object 2"/>
          <p:cNvGrpSpPr/>
          <p:nvPr/>
        </p:nvGrpSpPr>
        <p:grpSpPr>
          <a:xfrm>
            <a:off x="876240" y="990720"/>
            <a:ext cx="1742760" cy="1333080"/>
            <a:chOff x="876240" y="990720"/>
            <a:chExt cx="1742760" cy="1333080"/>
          </a:xfrm>
        </p:grpSpPr>
        <p:sp>
          <p:nvSpPr>
            <p:cNvPr id="91" name="object 3"/>
            <p:cNvSpPr/>
            <p:nvPr/>
          </p:nvSpPr>
          <p:spPr>
            <a:xfrm>
              <a:off x="876240" y="126684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" name="object 4"/>
            <p:cNvSpPr/>
            <p:nvPr/>
          </p:nvSpPr>
          <p:spPr>
            <a:xfrm>
              <a:off x="1971720" y="99072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3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object 6"/>
          <p:cNvSpPr/>
          <p:nvPr/>
        </p:nvSpPr>
        <p:spPr>
          <a:xfrm>
            <a:off x="4114800" y="548640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912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-1">
                <a:solidFill>
                  <a:srgbClr val="0F0F0F"/>
                </a:solidFill>
                <a:latin typeface="Times New Roman"/>
              </a:rPr>
              <a:t>Digital Portfolio </a:t>
            </a:r>
            <a:br>
              <a:rPr sz="3200"/>
            </a:b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5148367-0D0B-4450-96CF-B5ECDAFB56AD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Box 13"/>
          <p:cNvSpPr/>
          <p:nvPr/>
        </p:nvSpPr>
        <p:spPr>
          <a:xfrm>
            <a:off x="591840" y="2855880"/>
            <a:ext cx="10042920" cy="16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STUDENT NAME: 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FATHIMA HUSSAIN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REGISTER NO</a:t>
            </a:r>
            <a:r>
              <a:rPr lang="en-US" sz="2000" b="1" spc="-1" dirty="0">
                <a:solidFill>
                  <a:schemeClr val="dk1"/>
                </a:solidFill>
                <a:latin typeface="Times New Roman"/>
              </a:rPr>
              <a:t>.,NM ID</a:t>
            </a: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    :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chemeClr val="dk1"/>
                </a:solidFill>
                <a:latin typeface="Times New Roman"/>
              </a:rPr>
              <a:t>24BSCA109 ,C98B5CB9471C7E187FF4C82D5194EC42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EMAIL ID             :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24bsca109fathimahussain@skacas.ac.in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DEPARTMENT   :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 COMPUTER APPLICATIONS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dk1"/>
                </a:solidFill>
                <a:latin typeface="Times New Roman"/>
              </a:rPr>
              <a:t>COLLEGE           :</a:t>
            </a:r>
            <a:r>
              <a:rPr lang="en-US" sz="2000" b="0" strike="noStrike" spc="-1" dirty="0">
                <a:solidFill>
                  <a:schemeClr val="dk1"/>
                </a:solidFill>
                <a:latin typeface="Times New Roman"/>
              </a:rPr>
              <a:t> SRI KRISHNA  ADITHYA COLLEGE OF ARTS AND SCIENCE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76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52400" y="523800"/>
            <a:ext cx="848016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4250" b="1" strike="noStrike" spc="12">
                <a:solidFill>
                  <a:schemeClr val="dk1"/>
                </a:solidFill>
                <a:latin typeface="Trebuchet MS"/>
              </a:rPr>
              <a:t>RESULTS AND SCREENSHOTS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object 8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4EE8646-FD2C-476F-BE3B-7F079ADE0951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10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8"/>
          <p:cNvSpPr/>
          <p:nvPr/>
        </p:nvSpPr>
        <p:spPr>
          <a:xfrm>
            <a:off x="2743200" y="2354760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3200400" y="1307160"/>
            <a:ext cx="4800600" cy="532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9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800" b="1" strike="noStrike" spc="12">
                <a:solidFill>
                  <a:schemeClr val="dk1"/>
                </a:solidFill>
                <a:latin typeface="Trebuchet MS"/>
              </a:rPr>
              <a:t>RESULTS AND SCREENSHOTS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4" name="object 6"/>
          <p:cNvPicPr/>
          <p:nvPr/>
        </p:nvPicPr>
        <p:blipFill>
          <a:blip r:embed="rId2"/>
          <a:stretch/>
        </p:blipFill>
        <p:spPr>
          <a:xfrm>
            <a:off x="7200" y="2590920"/>
            <a:ext cx="2466720" cy="341928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3200400" y="1371600"/>
            <a:ext cx="4572000" cy="516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8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48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CONCLUSION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object 9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3FD789F7-2049-46B6-A6FE-D97C3641098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12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7"/>
          <p:cNvSpPr/>
          <p:nvPr/>
        </p:nvSpPr>
        <p:spPr>
          <a:xfrm>
            <a:off x="752760" y="1295280"/>
            <a:ext cx="101433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This portfolio website successfully serves as a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professional platform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The project not only demonstrates my technical expertise in web development but also highlights my ability to apply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design principles, problem-solving techniques, and creativity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to build a practical solution.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Overall, the portfolio achieves its objective of creating a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personal brand identity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expanded and updated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as I grow professionally and acquire new skills.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100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01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0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US" sz="4250" b="1" strike="noStrike" spc="-8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24">
                <a:solidFill>
                  <a:schemeClr val="dk1"/>
                </a:solidFill>
                <a:latin typeface="Trebuchet MS"/>
              </a:rPr>
              <a:t>TITLE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5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16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2B619A9E-AE97-48BC-8E07-69C422230C00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2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20"/>
          <p:cNvSpPr/>
          <p:nvPr/>
        </p:nvSpPr>
        <p:spPr>
          <a:xfrm>
            <a:off x="1087200" y="2207160"/>
            <a:ext cx="751608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strike="noStrike" spc="-1">
                <a:solidFill>
                  <a:srgbClr val="FF0000"/>
                </a:solidFill>
                <a:latin typeface="Aharoni"/>
              </a:rPr>
              <a:t>DIGITAL PORTFOLIO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-76320" y="28440"/>
            <a:ext cx="12481200" cy="6857640"/>
          </a:xfrm>
          <a:custGeom>
            <a:avLst/>
            <a:gdLst>
              <a:gd name="textAreaLeft" fmla="*/ 0 w 12481200"/>
              <a:gd name="textAreaRight" fmla="*/ 12481560 w 124812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1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22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1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1276"/>
              </a:lnSpc>
            </a:pPr>
            <a:r>
              <a:rPr lang="en-US" sz="1100" b="0" strike="noStrike" spc="18">
                <a:solidFill>
                  <a:srgbClr val="2D83C3"/>
                </a:solidFill>
                <a:latin typeface="Trebuchet MS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/>
              </a:rPr>
              <a:t>w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5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36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37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14767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800" b="1" strike="noStrike" spc="-7">
                <a:solidFill>
                  <a:schemeClr val="dk1"/>
                </a:solidFill>
                <a:latin typeface="Trebuchet MS"/>
              </a:rPr>
              <a:t>G</a:t>
            </a:r>
            <a:r>
              <a:rPr lang="en-US" sz="4800" b="1" strike="noStrike" spc="-35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800" b="1" strike="noStrike" spc="12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4800" b="1" strike="noStrike" spc="-1">
                <a:solidFill>
                  <a:schemeClr val="dk1"/>
                </a:solidFill>
                <a:latin typeface="Trebuchet MS"/>
              </a:rPr>
              <a:t>DA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07ED3F43-1136-4035-BAB1-7D8794E5725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3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2509920" y="1041480"/>
            <a:ext cx="5028840" cy="478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Project Overview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End Users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Tools and Technologies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Portfolio design and Layout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Features and Functionality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Results and Screenshots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Problem Statement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US" sz="2800" b="0" strike="noStrike" spc="-1">
                <a:solidFill>
                  <a:srgbClr val="0D0D0D"/>
                </a:solidFill>
                <a:latin typeface="Times New Roman"/>
              </a:rPr>
              <a:t>Github Link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9372600" y="4079880"/>
            <a:ext cx="2142720" cy="2584800"/>
            <a:chOff x="9372600" y="4079880"/>
            <a:chExt cx="2142720" cy="2584800"/>
          </a:xfrm>
        </p:grpSpPr>
        <p:sp>
          <p:nvSpPr>
            <p:cNvPr id="143" name="object 3"/>
            <p:cNvSpPr/>
            <p:nvPr/>
          </p:nvSpPr>
          <p:spPr>
            <a:xfrm>
              <a:off x="10265400" y="5560560"/>
              <a:ext cx="441360" cy="44568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445680"/>
                <a:gd name="textAreaBottom" fmla="*/ 446040 h 44568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10265400" y="6081120"/>
              <a:ext cx="174600" cy="1764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6400"/>
                <a:gd name="textAreaBottom" fmla="*/ 176760 h 17640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45" name="object 5"/>
            <p:cNvPicPr/>
            <p:nvPr/>
          </p:nvPicPr>
          <p:blipFill>
            <a:blip r:embed="rId2"/>
            <a:stretch/>
          </p:blipFill>
          <p:spPr>
            <a:xfrm>
              <a:off x="9372600" y="4079880"/>
              <a:ext cx="2142720" cy="258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4120" y="457200"/>
            <a:ext cx="5338080" cy="14299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728080" algn="l"/>
              </a:tabLst>
            </a:pP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P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ROB</a:t>
            </a:r>
            <a:r>
              <a:rPr lang="en-US" sz="4250" b="1" strike="noStrike" spc="52">
                <a:solidFill>
                  <a:schemeClr val="dk1"/>
                </a:solidFill>
                <a:latin typeface="Trebuchet MS"/>
              </a:rPr>
              <a:t>L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18">
                <a:solidFill>
                  <a:schemeClr val="dk1"/>
                </a:solidFill>
                <a:latin typeface="Trebuchet MS"/>
              </a:rPr>
              <a:t>M</a:t>
            </a:r>
            <a:r>
              <a:rPr lang="en-US" sz="4250" b="1" strike="noStrike" spc="-1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4250" b="1" strike="noStrike" spc="-37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375">
                <a:solidFill>
                  <a:schemeClr val="dk1"/>
                </a:solidFill>
                <a:latin typeface="Trebuchet MS"/>
              </a:rPr>
              <a:t>A</a:t>
            </a:r>
            <a:r>
              <a:rPr lang="en-US" sz="4250" b="1" strike="noStrike" spc="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4250" b="1" strike="noStrike" spc="-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ME</a:t>
            </a:r>
            <a:r>
              <a:rPr lang="en-US" sz="4250" b="1" strike="noStrike" spc="9">
                <a:solidFill>
                  <a:schemeClr val="dk1"/>
                </a:solidFill>
                <a:latin typeface="Trebuchet MS"/>
              </a:rPr>
              <a:t>NT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AC76FC3-1F75-4FDD-B29A-96C96A7605EF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4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Box 10"/>
          <p:cNvSpPr/>
          <p:nvPr/>
        </p:nvSpPr>
        <p:spPr>
          <a:xfrm>
            <a:off x="811440" y="1828800"/>
            <a:ext cx="10008720" cy="37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The purpose of this portfolio is to </a:t>
            </a:r>
            <a:r>
              <a:rPr lang="en-US" sz="2000" b="1" strike="noStrike" spc="-1">
                <a:solidFill>
                  <a:schemeClr val="dk1"/>
                </a:solidFill>
                <a:latin typeface="Tahoma"/>
                <a:ea typeface="Tahoma"/>
              </a:rPr>
              <a:t>showcase my skills, experiences, and achievements</a:t>
            </a: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Highlighting key projects and accomplishments.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Demonstrating technical and creative skills through practical examples.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Providing a centralized, accessible platform for professional growth and personal branding.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This portfolio aims to solve the problem of </a:t>
            </a:r>
            <a:r>
              <a:rPr lang="en-US" sz="2000" b="1" strike="noStrike" spc="-1">
                <a:solidFill>
                  <a:schemeClr val="dk1"/>
                </a:solidFill>
                <a:latin typeface="Tahoma"/>
                <a:ea typeface="Tahoma"/>
              </a:rPr>
              <a:t>communicating expertise and career readiness</a:t>
            </a:r>
            <a:r>
              <a:rPr lang="en-US" sz="2000" b="0" strike="noStrike" spc="-1">
                <a:solidFill>
                  <a:schemeClr val="dk1"/>
                </a:solidFill>
                <a:latin typeface="Tahoma"/>
                <a:ea typeface="Tahoma"/>
              </a:rPr>
              <a:t> in a competitive market, ensuring that my profile stands out and leaves a strong impression on the 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audience.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object 2"/>
          <p:cNvGrpSpPr/>
          <p:nvPr/>
        </p:nvGrpSpPr>
        <p:grpSpPr>
          <a:xfrm>
            <a:off x="8989200" y="3505320"/>
            <a:ext cx="3200040" cy="3697200"/>
            <a:chOff x="8989200" y="3505320"/>
            <a:chExt cx="3200040" cy="3697200"/>
          </a:xfrm>
        </p:grpSpPr>
        <p:sp>
          <p:nvSpPr>
            <p:cNvPr id="151" name="object 3"/>
            <p:cNvSpPr/>
            <p:nvPr/>
          </p:nvSpPr>
          <p:spPr>
            <a:xfrm>
              <a:off x="9618840" y="6139440"/>
              <a:ext cx="413640" cy="443160"/>
            </a:xfrm>
            <a:custGeom>
              <a:avLst/>
              <a:gdLst>
                <a:gd name="textAreaLeft" fmla="*/ 0 w 413640"/>
                <a:gd name="textAreaRight" fmla="*/ 414000 w 413640"/>
                <a:gd name="textAreaTop" fmla="*/ 0 h 443160"/>
                <a:gd name="textAreaBottom" fmla="*/ 443520 h 44316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2" name="object 4"/>
            <p:cNvSpPr/>
            <p:nvPr/>
          </p:nvSpPr>
          <p:spPr>
            <a:xfrm>
              <a:off x="9618840" y="6657120"/>
              <a:ext cx="163440" cy="1753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3" name="object 5"/>
            <p:cNvPicPr/>
            <p:nvPr/>
          </p:nvPicPr>
          <p:blipFill>
            <a:blip r:embed="rId2"/>
            <a:stretch/>
          </p:blipFill>
          <p:spPr>
            <a:xfrm>
              <a:off x="8989200" y="3505320"/>
              <a:ext cx="3200040" cy="369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63200" cy="131220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2642760" algn="l"/>
              </a:tabLst>
            </a:pPr>
            <a:r>
              <a:rPr lang="en-US" sz="4250" b="1" strike="noStrike" spc="4">
                <a:solidFill>
                  <a:schemeClr val="dk1"/>
                </a:solidFill>
                <a:latin typeface="Trebuchet MS"/>
              </a:rPr>
              <a:t>PROJECT	</a:t>
            </a:r>
            <a:r>
              <a:rPr lang="en-US" sz="4250" b="1" strike="noStrike" spc="-21">
                <a:solidFill>
                  <a:schemeClr val="dk1"/>
                </a:solidFill>
                <a:latin typeface="Trebuchet MS"/>
              </a:rPr>
              <a:t>OVERVIEW</a:t>
            </a:r>
            <a:endParaRPr lang="en-US" sz="425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5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4201A044-2D8E-4746-805E-06AFDFC123CC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5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Box 10"/>
          <p:cNvSpPr/>
          <p:nvPr/>
        </p:nvSpPr>
        <p:spPr>
          <a:xfrm>
            <a:off x="457200" y="1876320"/>
            <a:ext cx="94863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This portfolio website was developed to serve as a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professional platform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showcasing my academic background, technical expertise, and personal projects. The goal is to create a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centralized hub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where potential employers, collaborators, or clients can easily explore my work, skills, and accomplishments.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The website highlights: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About Me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– an introduction to who I am, my interests, and career goals.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Skills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– a demonstration of technical and soft skills relevant to my field.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Projects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– selected works and case studies that reflect my abilities and problem-solving approach.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Contact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– an accessible way for visitors to connect with me.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By combining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clean design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 with </a:t>
            </a: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organized content</a:t>
            </a: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, the portfolio provides a professional digital identity that represents both creativity and technical proficiency.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chemeClr val="dk1"/>
                </a:solidFill>
                <a:latin typeface="Trebuchet MS"/>
              </a:rPr>
              <a:t>W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8">
                <a:solidFill>
                  <a:schemeClr val="dk1"/>
                </a:solidFill>
                <a:latin typeface="Trebuchet MS"/>
              </a:rPr>
              <a:t>O</a:t>
            </a:r>
            <a:r>
              <a:rPr lang="en-US" sz="3200" b="1" strike="noStrike" spc="-23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AR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T</a:t>
            </a:r>
            <a:r>
              <a:rPr lang="en-US" sz="3200" b="1" strike="noStrike" spc="-15">
                <a:solidFill>
                  <a:schemeClr val="dk1"/>
                </a:solidFill>
                <a:latin typeface="Trebuchet MS"/>
              </a:rPr>
              <a:t>H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35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21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29">
                <a:solidFill>
                  <a:schemeClr val="dk1"/>
                </a:solidFill>
                <a:latin typeface="Trebuchet MS"/>
              </a:rPr>
              <a:t>N</a:t>
            </a:r>
            <a:r>
              <a:rPr lang="en-US" sz="3200" b="1" strike="noStrike" spc="12">
                <a:solidFill>
                  <a:schemeClr val="dk1"/>
                </a:solidFill>
                <a:latin typeface="Trebuchet MS"/>
              </a:rPr>
              <a:t>D</a:t>
            </a:r>
            <a:r>
              <a:rPr lang="en-US" sz="3200" b="1" strike="noStrike" spc="-46">
                <a:solidFill>
                  <a:schemeClr val="dk1"/>
                </a:solidFill>
                <a:latin typeface="Trebuchet MS"/>
              </a:rPr>
              <a:t> </a:t>
            </a:r>
            <a:r>
              <a:rPr lang="en-US" sz="3200" b="1" strike="noStrike" spc="-1">
                <a:solidFill>
                  <a:schemeClr val="dk1"/>
                </a:solidFill>
                <a:latin typeface="Trebuchet MS"/>
              </a:rPr>
              <a:t>U</a:t>
            </a:r>
            <a:r>
              <a:rPr lang="en-US" sz="3200" b="1" strike="noStrike" spc="9">
                <a:solidFill>
                  <a:schemeClr val="dk1"/>
                </a:solidFill>
                <a:latin typeface="Trebuchet MS"/>
              </a:rPr>
              <a:t>S</a:t>
            </a:r>
            <a:r>
              <a:rPr lang="en-US" sz="3200" b="1" strike="noStrike" spc="-26">
                <a:solidFill>
                  <a:schemeClr val="dk1"/>
                </a:solidFill>
                <a:latin typeface="Trebuchet MS"/>
              </a:rPr>
              <a:t>E</a:t>
            </a:r>
            <a:r>
              <a:rPr lang="en-US" sz="3200" b="1" strike="noStrike" spc="-12">
                <a:solidFill>
                  <a:schemeClr val="dk1"/>
                </a:solidFill>
                <a:latin typeface="Trebuchet MS"/>
              </a:rPr>
              <a:t>R</a:t>
            </a:r>
            <a:r>
              <a:rPr lang="en-US" sz="3200" b="1" strike="noStrike" spc="4">
                <a:solidFill>
                  <a:schemeClr val="dk1"/>
                </a:solidFill>
                <a:latin typeface="Trebuchet MS"/>
              </a:rPr>
              <a:t>S?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1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A6842FC-CA88-42EF-B87C-C27F90E3C34E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6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extBox 8"/>
          <p:cNvSpPr/>
          <p:nvPr/>
        </p:nvSpPr>
        <p:spPr>
          <a:xfrm>
            <a:off x="664920" y="1828800"/>
            <a:ext cx="11467800" cy="37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Potential Employers / Recruiters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They use the portfolio to evaluate your skills, projects, and suitability for a job role.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They expect clarity, professionalism, and evidence of your capabilities.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Clients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(if you’re freelancing or offering services)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They look for examples of past work, creativity, and trustworthiness before hiring you.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Peers &amp; Collaborators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Fellow students, colleagues, or professionals may use your portfolio to learn more about your expertise and potentially collaborate on projects.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Academic Mentors / Professors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(if it’s a student portfolio)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They might use it to assess your learning progress, academic projects, or readiness for internships and research opportunities.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General Audience / Network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Anyone who comes across your portfolio (via LinkedIn, GitHub, or personal sharing) who wants to know more about you.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object 2"/>
          <p:cNvPicPr/>
          <p:nvPr/>
        </p:nvPicPr>
        <p:blipFill>
          <a:blip r:embed="rId2"/>
          <a:stretch/>
        </p:blipFill>
        <p:spPr>
          <a:xfrm>
            <a:off x="0" y="1752480"/>
            <a:ext cx="1599840" cy="29714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b="1" strike="noStrike" spc="9">
                <a:solidFill>
                  <a:schemeClr val="dk1"/>
                </a:solidFill>
                <a:latin typeface="Trebuchet MS"/>
              </a:rPr>
              <a:t>TOOLS AND TECHNIQUES</a:t>
            </a:r>
            <a:endParaRPr lang="en-US" sz="3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6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507020E-0CCC-4E03-B82F-A359FA06F688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7</a:t>
            </a:fld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1750320" y="1600200"/>
            <a:ext cx="9202320" cy="496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Frontend Development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HTML5, CSS3, JavaScript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for creating the structure, design, and interactivity of the website.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Responsive Design Techniques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ensuring the portfolio works seamlessly across devices (desktop, tablet, mobile).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Design and Styling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CSS Frameworks (Bootstrap / Tailwind CSS)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to speed up layout and styling with modern UI components.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Custom CSS Animations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to add smooth transitions and interactivity.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Version Control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Git &amp; GitHub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for code management, collaboration, and hosting.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Deployment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GitHub Pages / Netlify / Vercel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to make the portfolio accessible online.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Techniques Used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User-Centered Design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focusing on clarity, readability, and ease of navigation for recruiters and clients.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Modular Code Structure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separating concerns (HTML for structure, CSS for design, JS for logic).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IN" sz="1600" b="1" strike="noStrike" spc="-1">
                <a:solidFill>
                  <a:schemeClr val="dk1"/>
                </a:solidFill>
                <a:latin typeface="Tahoma"/>
                <a:ea typeface="Tahoma"/>
              </a:rPr>
              <a:t>Performance Optimization</a:t>
            </a:r>
            <a:r>
              <a:rPr lang="en-IN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compressing images, minimizing code for faster load times.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0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71" name="object 9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C9E5744-ACDA-4D3B-8BCB-B7A5973A8B63}" type="slidenum">
              <a:rPr lang="en-US" sz="1100" b="0" strike="noStrike" spc="9">
                <a:solidFill>
                  <a:srgbClr val="2D936B"/>
                </a:solidFill>
                <a:latin typeface="Trebuchet MS"/>
              </a:rPr>
              <a:t>8</a:t>
            </a:fld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object 8"/>
          <p:cNvSpPr/>
          <p:nvPr/>
        </p:nvSpPr>
        <p:spPr>
          <a:xfrm>
            <a:off x="739800" y="291240"/>
            <a:ext cx="879444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lang="en-IN" sz="4000" b="1" strike="noStrike" spc="12">
                <a:solidFill>
                  <a:schemeClr val="dk1"/>
                </a:solidFill>
                <a:latin typeface="Trebuchet MS"/>
              </a:rPr>
              <a:t>POTFOLIO DESIGN AND LAYOUT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10058400" y="52524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TextBox 2"/>
          <p:cNvSpPr/>
          <p:nvPr/>
        </p:nvSpPr>
        <p:spPr>
          <a:xfrm>
            <a:off x="739800" y="934920"/>
            <a:ext cx="11048760" cy="520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The portfolio is designed with a </a:t>
            </a: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clean, user-friendly layout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that prioritizes readability and easy navigation. The design follows a </a:t>
            </a: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section-based structure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, allowing visitors to quickly access relevant information.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Key Design Elements: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Homepage / Landing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A brief introduction with name, role, and a visual identity (e.g., profile image or banner).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Clear navigation to other sections.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About Me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A concise personal statement highlighting background, interests, and career goals.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Skills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A visual representation of technical and soft skills using lists, icons, or progress indicators.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Projects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Showcase of selected works with descriptions, technologies used, and outcomes.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Organized in cards or grid layout for clarity.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Contact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Contact details and links (email, LinkedIn, GitHub, etc.).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Possibly a contact form for direct communication.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Layout Characteristics: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Responsive Design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adapts to mobile, tablet, and desktop devices.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Consistent Theme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unified color scheme, typography, and spacing.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Minimalist Approach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avoids clutter while keeping the focus on content.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Interactive Elements</a:t>
            </a: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 – hover effects, buttons, and animations for modern appea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FEATURES AND FUNCTIONALITY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TextBox 3"/>
          <p:cNvSpPr/>
          <p:nvPr/>
        </p:nvSpPr>
        <p:spPr>
          <a:xfrm>
            <a:off x="246600" y="974520"/>
            <a:ext cx="13646160" cy="55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Homepage / Landing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Provides a professional introduction with name, role, and branding elements.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Quick navigation menu for accessing different sections.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About Me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Showcases personal background, academic qualifications, and career goals.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Presents a concise overview of who I am and what I aim to achieve.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Skills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Displays technical and soft skills in an organized format.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May include icons, charts, or progress bars for better visualization.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Projects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Highlights selected projects with descriptions, objectives, tools used, and outcomes.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Provides links (e.g., GitHub repositories or live demos) where applicable.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Contact Section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Lists email, social media, and professional links (LinkedIn, GitHub, etc.).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May include a contact form for direct communication.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Responsive Design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Ensures compatibility across devices (desktop, tablet, mobile).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1" strike="noStrike" spc="-1">
                <a:solidFill>
                  <a:schemeClr val="dk1"/>
                </a:solidFill>
                <a:latin typeface="Tahoma"/>
                <a:ea typeface="Tahoma"/>
              </a:rPr>
              <a:t>User-Friendly Navigation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600" b="0" strike="noStrike" spc="-1">
                <a:solidFill>
                  <a:schemeClr val="dk1"/>
                </a:solidFill>
                <a:latin typeface="Tahoma"/>
                <a:ea typeface="Tahoma"/>
              </a:rPr>
              <a:t>Clear menu and smooth scrolling between sections.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1" strike="noStrike" spc="-1">
                <a:solidFill>
                  <a:schemeClr val="dk1"/>
                </a:solidFill>
                <a:latin typeface="Tahoma"/>
                <a:ea typeface="Tahoma"/>
              </a:rPr>
              <a:t>Visual Enhancements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chemeClr val="dk1"/>
                </a:solidFill>
                <a:latin typeface="Tahoma"/>
                <a:ea typeface="Tahoma"/>
              </a:rPr>
              <a:t>Animations, hover effects, and styled buttons to improve interactivity and appeal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1177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Aharoni</vt:lpstr>
      <vt:lpstr>Arial</vt:lpstr>
      <vt:lpstr>Calibri</vt:lpstr>
      <vt:lpstr>Symbol</vt:lpstr>
      <vt:lpstr>Tahoma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Janani</dc:creator>
  <dc:description/>
  <cp:lastModifiedBy>Aardhra K A</cp:lastModifiedBy>
  <cp:revision>6</cp:revision>
  <dcterms:modified xsi:type="dcterms:W3CDTF">2025-09-12T11:15:00Z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12</vt:i4>
  </property>
</Properties>
</file>