
<file path=[Content_Types].xml><?xml version="1.0" encoding="utf-8"?>
<Types xmlns="http://schemas.openxmlformats.org/package/2006/content-types">
  <Default ContentType="image/jpg" Extension="jpg"/>
  <Default ContentType="image/jpeg" Extension="tmp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676275" y="2798304"/>
            <a:ext cx="92298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JAMES PAUL RAJ V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sca115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bsca115jamespaulrajv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@skacas.ac.in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41" name="Google Shape;4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2"/>
          <a:srcRect l="1" t="15936" r="684" b="498"/>
          <a:stretch>
            <a:fillRect/>
          </a:stretch>
        </p:blipFill>
        <p:spPr>
          <a:xfrm>
            <a:off x="2170374" y="1431118"/>
            <a:ext cx="5686565" cy="4369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/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"/>
          <a:srcRect l="25046" r="25046"/>
          <a:stretch/>
        </p:blipFill>
        <p:spPr>
          <a:xfrm>
            <a:off x="2167368" y="1142406"/>
            <a:ext cx="6086825" cy="53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