
<file path=[Content_Types].xml><?xml version="1.0" encoding="utf-8"?>
<Types xmlns="http://schemas.openxmlformats.org/package/2006/content-types">
  <Default ContentType="image/jpg" Extension="jpg"/>
  <Default ContentType="image/jpeg" Extension="tmp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4114800" y="54864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676275" y="2798304"/>
            <a:ext cx="92298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NAME: </a:t>
            </a:r>
            <a:r>
              <a:rPr lang="en-GB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JAMES PAUL RAJ V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NO    :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24b</a:t>
            </a:r>
            <a:r>
              <a:rPr lang="en-GB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sca115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NMID                     :36BD3C3B641799F86034181480CE19E7</a:t>
            </a: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 ID             :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r>
            <a:r>
              <a:rPr lang="en-GB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bsca115jamespaulrajv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@skacas.ac.in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  :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COMPUTER APPLICATION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          :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SRI KRISHNA  ADITHYA COLLEGE OF ARTS AND SCIENCE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9" name="Google Shape;39;p2"/>
          <p:cNvPicPr preferRelativeResize="0"/>
          <p:nvPr/>
        </p:nvPicPr>
        <p:blipFill/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752475" y="523684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41" name="Google Shape;41;p2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" name="Google Shape;42;p2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" name="Google Shape;43;p2"/>
          <p:cNvPicPr preferRelativeResize="0"/>
          <p:nvPr/>
        </p:nvPicPr>
        <p:blipFill rotWithShape="1">
          <a:blip r:embed="rId2"/>
          <a:srcRect l="1" t="15936" r="684" b="498"/>
          <a:stretch>
            <a:fillRect/>
          </a:stretch>
        </p:blipFill>
        <p:spPr>
          <a:xfrm>
            <a:off x="2170374" y="1431118"/>
            <a:ext cx="5686565" cy="4369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AND SCREENSHOTS</a:t>
            </a:r>
            <a:endParaRPr/>
          </a:p>
        </p:txBody>
      </p:sp>
      <p:pic>
        <p:nvPicPr>
          <p:cNvPr id="46" name="Google Shape;46;p3"/>
          <p:cNvPicPr preferRelativeResize="0"/>
          <p:nvPr/>
        </p:nvPicPr>
        <p:blipFill/>
        <p:spPr>
          <a:xfrm>
            <a:off x="7374" y="2590800"/>
            <a:ext cx="2466975" cy="34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3"/>
          <p:cNvPicPr preferRelativeResize="0"/>
          <p:nvPr/>
        </p:nvPicPr>
        <p:blipFill rotWithShape="1">
          <a:blip r:embed="rId2"/>
          <a:srcRect l="25046" r="25046"/>
          <a:stretch/>
        </p:blipFill>
        <p:spPr>
          <a:xfrm>
            <a:off x="2167368" y="1142406"/>
            <a:ext cx="6086825" cy="53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9A318-9906-3EB7-0014-636BE1B215A4}"/>
              </a:ext>
            </a:extLst>
          </p:cNvPr>
          <p:cNvSpPr txBox="1"/>
          <p:nvPr/>
        </p:nvSpPr>
        <p:spPr>
          <a:xfrm>
            <a:off x="752704" y="1295400"/>
            <a:ext cx="101438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successfully serves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present my skills, experiences, and achievements in an organized and visually appealing manner. By integrating a clean design, responsive layout, and user-friendly navigation, it ensures accessibility across devices and provides a positive user experience.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not only demonstrates my technical expertise in web development but also highlights my ability to apply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principles, problem-solving techniques, and creativity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build a practical solution.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portfolio achieves its objective of creating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brand identity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offering potential employers, clients, and collaborators a clear insight into my capabilities and career aspirations. It stands as a foundation that can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and updated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 grow professionally and acquire new skills.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06952-24AD-BB7D-FD2A-B93623115262}"/>
              </a:ext>
            </a:extLst>
          </p:cNvPr>
          <p:cNvSpPr txBox="1"/>
          <p:nvPr/>
        </p:nvSpPr>
        <p:spPr>
          <a:xfrm>
            <a:off x="1087201" y="2207259"/>
            <a:ext cx="7516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DIGITAL PORTFOLIO</a:t>
            </a:r>
            <a:endParaRPr lang="en-IN" sz="60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72599" y="4079784"/>
            <a:ext cx="2143126" cy="2585323"/>
            <a:chOff x="8429626" y="3844976"/>
            <a:chExt cx="2217877" cy="2649456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626" y="3844976"/>
              <a:ext cx="2217877" cy="264945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1E227-8D7B-DA8C-0831-50F14C59F927}"/>
              </a:ext>
            </a:extLst>
          </p:cNvPr>
          <p:cNvSpPr txBox="1"/>
          <p:nvPr/>
        </p:nvSpPr>
        <p:spPr>
          <a:xfrm>
            <a:off x="811468" y="1447799"/>
            <a:ext cx="1000893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portfolio is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my skills, experiences, and achievements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professional, organized, and visually appealing manner. Many individuals struggle to effectively present their work and capabilities to potential employers, clients, or collaborators. A well-structured digital portfolio addresses this challenge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Highlighting key projects and accomplishments.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Demonstrating technical and creative skills through practical examples.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centralized, accessible platform for professional growth and personal branding.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aims to solve the problem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expertise and career readiness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competitive market, ensuring that my profile stands out and leaves a strong impression on the audience.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89142" y="3505200"/>
            <a:ext cx="3200400" cy="3697382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31727B-3AAB-C1ED-CA69-24837ADD5C21}"/>
              </a:ext>
            </a:extLst>
          </p:cNvPr>
          <p:cNvSpPr txBox="1"/>
          <p:nvPr/>
        </p:nvSpPr>
        <p:spPr>
          <a:xfrm>
            <a:off x="444910" y="1265367"/>
            <a:ext cx="98639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was developed to serve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showcasing my academic background, technical expertise, and personal projects. The goal is to create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potential employers, collaborators, or clients can easily explore my work, skills, and accomplishments.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highlights: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introduction to who I am, my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demonstration of technical and soft skills relevant to my field.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selected works and case studies that reflect my abilities and problem-solving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accessible way for visitors to connect with me.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content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portfolio provides a professional digital identity that represents both creativity and technical proficiency.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C1605-3CEC-B4EA-A848-2F5E49F4F1AF}"/>
              </a:ext>
            </a:extLst>
          </p:cNvPr>
          <p:cNvSpPr txBox="1"/>
          <p:nvPr/>
        </p:nvSpPr>
        <p:spPr>
          <a:xfrm>
            <a:off x="665039" y="1319458"/>
            <a:ext cx="114681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Employers / Recruiters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use the portfolio to evaluate your skills, projects, and suitability for a job role.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expect clarity, professionalism, and evidence of your capabilities.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you’re freelancing or offering services)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look for examples of past work, creativity, and trustworthiness before hiring you.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Peers &amp; Collaborators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Fellow students, colleagues, or professionals may use your portfolio to learn more about your expertise and potentially collaborate on projects.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Mentors / Professors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it’s a student portfolio)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might use it to assess your learning progress, academic projects, or readiness for internships and research opportunities.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Audience / Network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Anyone who comes across your portfolio (via LinkedIn, GitHub, or personal sharing) who wants to know more </a:t>
            </a:r>
            <a:r>
              <a:rPr lang="en-US" sz="1600" dirty="0"/>
              <a:t>about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1600200" cy="2971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0DA42A-4730-B579-1C9F-6E78DA1FDCC4}"/>
              </a:ext>
            </a:extLst>
          </p:cNvPr>
          <p:cNvSpPr txBox="1"/>
          <p:nvPr/>
        </p:nvSpPr>
        <p:spPr>
          <a:xfrm>
            <a:off x="1750295" y="1600200"/>
            <a:ext cx="920284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HTML5, CSS3, JavaScript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creating the structure, design, and interactivity of the website.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Techniques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ensuring the portfolio works seamlessly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Styling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Frameworks (Bootstrap / Tailwind CSS)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speed up layout and styling with modern UI components.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CSS Animations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add smooth transitions and interactivity.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&amp; GitHub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code management, collaboration, and hosting.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Pages / Netlify /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make the portfolio accessible online.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focusing on clarity, readability, and ease of navigation for recruiters and clients.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Code Structure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separating concerns (HTML for structure, CSS for design, JS for logic).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compressing images, minimizing code for faster load times.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E72FA-B52A-3D5E-58BD-D6778B6432B7}"/>
              </a:ext>
            </a:extLst>
          </p:cNvPr>
          <p:cNvSpPr txBox="1"/>
          <p:nvPr/>
        </p:nvSpPr>
        <p:spPr>
          <a:xfrm>
            <a:off x="739775" y="934913"/>
            <a:ext cx="11049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is designed with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user-friendly layout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prioritizes readability and easy navigation. The design follows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section-based structure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visitors to quickly access relevant information.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Design Elements: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brief introduction with name, role, and a visual identity (e.g., profile image or banner).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navigation to other sections.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concise personal statement highlighting background,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visual representation of technical and soft skills using lists, icons, or progress indicators.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of selected works with descriptions, technologies used, and outcomes.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in cards or grid layout for clarity.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details and links (email, LinkedIn, GitHub,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Possibly a contact form for direct communication.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Characteristics: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adapts to mobile, tablet, and desktop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Theme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unified color scheme, typography, and spacing.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Minimalist Approach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avoids clutter while keeping the focus on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hover effects, buttons, and animations for modern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6C936-C29A-DC02-6EEC-DD659DC66299}"/>
              </a:ext>
            </a:extLst>
          </p:cNvPr>
          <p:cNvSpPr txBox="1"/>
          <p:nvPr/>
        </p:nvSpPr>
        <p:spPr>
          <a:xfrm>
            <a:off x="755332" y="901800"/>
            <a:ext cx="13646468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professional introduction with name, role, and branding elements.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navigation menu for accessing different sections.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Showcases personal background, academic qualifications, and career goals.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Presents a concise overview of who I am and what I aim to achieve.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technical and soft skills in an organized format.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icons, charts, or progress bars for better visualization.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selected projects with descriptions, objectives, tools used, and outcomes.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links (e.g., GitHub repositories or live demos) where applicable.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email, social media, and professional links (LinkedIn, GitHub, etc.).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a contact form for direct communication.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compatibility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Navigation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menu and smooth scrolling between sections.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Visual Enhancements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Animations, hover effects, and styled buttons to improve interactivity and appeal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