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0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8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9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i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1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048602" name="Google Shape;36;p1"/>
          <p:cNvSpPr txBox="1"/>
          <p:nvPr/>
        </p:nvSpPr>
        <p:spPr>
          <a:xfrm>
            <a:off x="676275" y="2798304"/>
            <a:ext cx="92298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GB" sz="2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Prabhu.B</a:t>
            </a:r>
            <a:endParaRPr lang="zh-CN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GB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ca1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r>
            <a:endParaRPr lang="en-GB" altLang="en-IN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NMID                    : 60144C986F23849A09347C077C0ADD86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24bca1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35prabhub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@skacas.ac.in</a:t>
            </a:r>
            <a:endParaRPr lang="zh-CN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APPLICATION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38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>
          <a:blip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0" name="Google Shape;40;p2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00" cy="63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048671" name="Google Shape;4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2" name="Google Shape;42;p2"/>
          <p:cNvSpPr txBox="1"/>
          <p:nvPr/>
        </p:nvSpPr>
        <p:spPr>
          <a:xfrm>
            <a:off x="2743200" y="2354703"/>
            <a:ext cx="8534100" cy="6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2416969" y="1644202"/>
            <a:ext cx="4851477" cy="4234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45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</a:p>
        </p:txBody>
      </p:sp>
      <p:pic>
        <p:nvPicPr>
          <p:cNvPr id="2097168" name="Google Shape;46;p3"/>
          <p:cNvPicPr preferRelativeResize="0">
            <a:picLocks/>
          </p:cNvPicPr>
          <p:nvPr/>
        </p:nvPicPr>
        <p:blipFill>
          <a:blip/>
        </p:blipFill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72" name="Picture 2097171"/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596072" y="1612956"/>
            <a:ext cx="7785417" cy="43973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7"/>
          <p:cNvSpPr txBox="1"/>
          <p:nvPr/>
        </p:nvSpPr>
        <p:spPr>
          <a:xfrm>
            <a:off x="752704" y="1295400"/>
            <a:ext cx="10143896" cy="3558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TextBox 10"/>
          <p:cNvSpPr txBox="1"/>
          <p:nvPr/>
        </p:nvSpPr>
        <p:spPr>
          <a:xfrm>
            <a:off x="811468" y="1447799"/>
            <a:ext cx="10008931" cy="2758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"/>
          <p:cNvSpPr txBox="1"/>
          <p:nvPr/>
        </p:nvSpPr>
        <p:spPr>
          <a:xfrm>
            <a:off x="444910" y="1265367"/>
            <a:ext cx="9863905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8" name="TextBox 8"/>
          <p:cNvSpPr txBox="1"/>
          <p:nvPr/>
        </p:nvSpPr>
        <p:spPr>
          <a:xfrm>
            <a:off x="665039" y="1319458"/>
            <a:ext cx="11468100" cy="3736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1" name="TextBox 9"/>
          <p:cNvSpPr txBox="1"/>
          <p:nvPr/>
        </p:nvSpPr>
        <p:spPr>
          <a:xfrm>
            <a:off x="1750295" y="1600200"/>
            <a:ext cx="9202840" cy="4434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TextBox 2"/>
          <p:cNvSpPr txBox="1"/>
          <p:nvPr/>
        </p:nvSpPr>
        <p:spPr>
          <a:xfrm>
            <a:off x="739775" y="934913"/>
            <a:ext cx="11049000" cy="5158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755332" y="901800"/>
            <a:ext cx="13646468" cy="5450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SM-A146B</dc:creator>
  <cp:lastModifiedBy>sivakumar s</cp:lastModifiedBy>
  <cp:revision>4</cp:revision>
  <dcterms:created xsi:type="dcterms:W3CDTF">2025-09-12T05:48:53Z</dcterms:created>
  <dcterms:modified xsi:type="dcterms:W3CDTF">2025-09-19T09:54:39Z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00e80748e7274a26a2ec122e1fda2d18</vt:lpwstr>
  </property>
</Properties>
</file>