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91868" y="2855741"/>
            <a:ext cx="1004330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RITHISHKUMAR 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24BSCA145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1980A972B28EC8797E84CB515D8EFC0D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24bsca145rithishkumark@skacas.ac.in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APPLICATIONS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635125-1074-5920-E615-0CFE7BD4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35856" y="1463524"/>
            <a:ext cx="5571858" cy="4870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6"/>
            <a:ext cx="9486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Vercel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Centered</a:t>
            </a: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Design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appea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246743" y="974372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1156</Words>
  <Application>Microsoft Office PowerPoint</Application>
  <PresentationFormat>Widescreen</PresentationFormat>
  <Paragraphs>125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Janani</dc:creator>
  <cp:lastModifiedBy>rithishkumarmnr@gmail.com</cp:lastModifiedBy>
  <cp:revision>10</cp:revision>
  <dcterms:modified xsi:type="dcterms:W3CDTF">2025-09-13T09:03:59Z</dcterms:modified>
</cp:coreProperties>
</file>