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96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9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5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6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0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3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9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6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4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6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8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5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0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2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9/19/2025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7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1.tmp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2.tmp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4114800" y="5486400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98815DD4-811E-3029-9C89-1693AE777F01}"/>
              </a:ext>
            </a:extLst>
          </p:cNvPr>
          <p:cNvSpPr>
            <a:spLocks/>
          </p:cNvSpPr>
          <p:nvPr/>
        </p:nvSpPr>
        <p:spPr>
          <a:xfrm>
            <a:off x="876298" y="2741840"/>
            <a:ext cx="8801100" cy="22467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STUDENT NAME: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Sabarinathan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S</a:t>
            </a:r>
            <a:endParaRPr lang="en-GB" altLang="zh-CN" sz="2000" b="0" i="0" u="none" strike="noStrike" kern="1200" cap="none" spc="0" baseline="0" dirty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NM ID                    :</a:t>
            </a:r>
            <a:r>
              <a:rPr lang="en-GB" altLang="zh-CN" sz="200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55CA2FBEF990A90ADE6433A151953803</a:t>
            </a:r>
            <a:endParaRPr lang="en-US" altLang="zh-CN" sz="2000" b="1" i="0" u="none" strike="noStrike" kern="1200" cap="none" spc="0" baseline="0" dirty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REGISTER NO    :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24BSCA146</a:t>
            </a:r>
            <a:endParaRPr lang="en-US" altLang="zh-CN" sz="2000" b="1" i="0" u="none" strike="noStrike" kern="1200" cap="none" spc="0" baseline="0" dirty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EMAIL ID             :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24bsca146sabarinathans@skacas.ac.in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DEPARTMENT   :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COMPUTER APPLICATIONS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COLLEGE           :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SRI KRISHNA  ADITHYA COLLEGE OF ARTS AND SCIENCE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1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>
            <a:off x="752474" y="523683"/>
            <a:ext cx="848042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156" name="图片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51083" y="1348920"/>
            <a:ext cx="4285636" cy="498539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989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4" y="2590799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57" name="图片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6598" y="1295400"/>
            <a:ext cx="4132996" cy="45559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5519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752704" y="1295399"/>
            <a:ext cx="10143896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087201" y="2207259"/>
            <a:ext cx="7516618" cy="99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rgbClr val="FF0000"/>
                </a:solidFill>
                <a:latin typeface="Aharoni" pitchFamily="2" charset="-79"/>
                <a:ea typeface="宋体" charset="0"/>
                <a:cs typeface="Aharoni" pitchFamily="2" charset="-79"/>
              </a:rPr>
              <a:t>DIGITAL PORTFOLIO</a:t>
            </a:r>
            <a:endParaRPr lang="zh-CN" altLang="en-US" sz="6000" b="0" i="0" u="none" strike="noStrike" kern="1200" cap="none" spc="0" baseline="0">
              <a:solidFill>
                <a:srgbClr val="FF0000"/>
              </a:solidFill>
              <a:latin typeface="Aharoni" pitchFamily="2" charset="-79"/>
              <a:ea typeface="宋体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594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9372599" y="4079783"/>
            <a:ext cx="2143126" cy="2585323"/>
            <a:chOff x="9372599" y="4079783"/>
            <a:chExt cx="2143126" cy="258532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10265383" y="5560648"/>
              <a:ext cx="441790" cy="4461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10265383" y="6081136"/>
              <a:ext cx="174876" cy="1765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2599" y="4079783"/>
              <a:ext cx="2143126" cy="25853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>
            <a:off x="811467" y="1447799"/>
            <a:ext cx="10008931" cy="30156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989142" y="3505200"/>
            <a:ext cx="3200400" cy="3697381"/>
            <a:chOff x="8989142" y="3505200"/>
            <a:chExt cx="3200400" cy="3697381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618870" y="6139584"/>
              <a:ext cx="414067" cy="4436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618870" y="6657218"/>
              <a:ext cx="163902" cy="1756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9142" y="3505200"/>
              <a:ext cx="3200400" cy="369738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>
            <a:off x="444910" y="1265366"/>
            <a:ext cx="9486880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>
            <a:off x="665039" y="1319457"/>
            <a:ext cx="11468100" cy="3215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5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52599"/>
            <a:ext cx="1600200" cy="2971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>
            <a:off x="1750295" y="1600200"/>
            <a:ext cx="9202839" cy="4139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Vercel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User-Centered Design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8" name="矩形"/>
          <p:cNvSpPr>
            <a:spLocks/>
          </p:cNvSpPr>
          <p:nvPr/>
        </p:nvSpPr>
        <p:spPr>
          <a:xfrm>
            <a:off x="739774" y="934913"/>
            <a:ext cx="11048999" cy="50920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appea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>
            <a:off x="246743" y="974372"/>
            <a:ext cx="13646468" cy="5387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28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Janani</dc:creator>
  <cp:lastModifiedBy>sabari hitman</cp:lastModifiedBy>
  <cp:revision>9</cp:revision>
  <dcterms:modified xsi:type="dcterms:W3CDTF">2025-09-19T08:40:31Z</dcterms:modified>
</cp:coreProperties>
</file>