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708" y="-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4bsca149sanjaystefins-maker/SanjayStefin-NMProject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81076" y="381000"/>
            <a:ext cx="7477124" cy="7091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sz="45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4500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endParaRPr sz="4500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 Sanjay Stefin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 2422J0363 | asbruag2422j0363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 BCA (Bachelor of Computer Applications)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Sri Krishna </a:t>
            </a:r>
            <a:r>
              <a:rPr lang="en-US" sz="2400" dirty="0" err="1" smtClean="0"/>
              <a:t>Adithya</a:t>
            </a:r>
            <a:r>
              <a:rPr lang="en-US" sz="2400" dirty="0" smtClean="0"/>
              <a:t> College of Arts &amp; Science</a:t>
            </a:r>
          </a:p>
          <a:p>
            <a:r>
              <a:rPr lang="en-US" sz="2400" dirty="0" smtClean="0"/>
              <a:t>UNIVERSITY: BARATHIYAR UNIVERSITY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bandicam 2025-09-11 21-24-44-22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1371600"/>
            <a:ext cx="3886200" cy="2209800"/>
          </a:xfrm>
          <a:prstGeom prst="rect">
            <a:avLst/>
          </a:prstGeom>
        </p:spPr>
      </p:pic>
      <p:pic>
        <p:nvPicPr>
          <p:cNvPr id="11" name="Picture 10" descr="bandicam 2025-09-11 21-26-57-02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29400" y="1371600"/>
            <a:ext cx="3886200" cy="2209800"/>
          </a:xfrm>
          <a:prstGeom prst="rect">
            <a:avLst/>
          </a:prstGeom>
        </p:spPr>
      </p:pic>
      <p:pic>
        <p:nvPicPr>
          <p:cNvPr id="12" name="Picture 11" descr="bandicam 2025-09-11 21-26-57-359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4600" y="3733800"/>
            <a:ext cx="3886200" cy="2667000"/>
          </a:xfrm>
          <a:prstGeom prst="rect">
            <a:avLst/>
          </a:prstGeom>
        </p:spPr>
      </p:pic>
      <p:pic>
        <p:nvPicPr>
          <p:cNvPr id="13" name="Picture 12" descr="bandicam 2025-09-11 21-27-17-91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9400" y="3733800"/>
            <a:ext cx="38862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914400" y="2403869"/>
            <a:ext cx="845820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tabLst>
                <a:tab pos="2642870" algn="l"/>
              </a:tabLst>
              <a:defRPr/>
            </a:pPr>
            <a:r>
              <a:rPr lang="en-US" sz="3000" kern="0" dirty="0" smtClean="0">
                <a:latin typeface="+mj-lt"/>
                <a:ea typeface="+mj-ea"/>
                <a:cs typeface="Arial" pitchFamily="34" charset="0"/>
              </a:rPr>
              <a:t>A responsive personal portfolio showcasing projects, skills, internships and achievements. It serves as a digital resume and personal branding tool, built with modern front-end technologies.</a:t>
            </a:r>
            <a:endParaRPr kumimoji="0" lang="en-US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err="1" smtClean="0"/>
              <a:t>GitHub</a:t>
            </a:r>
            <a:r>
              <a:rPr lang="en-IN" dirty="0" smtClean="0"/>
              <a:t> Link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914400" y="1524000"/>
            <a:ext cx="8458200" cy="1888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tabLst>
                <a:tab pos="2642870" algn="l"/>
              </a:tabLst>
              <a:defRPr/>
            </a:pPr>
            <a:r>
              <a:rPr lang="en-US" sz="3000" kern="0" dirty="0" smtClean="0">
                <a:latin typeface="+mj-lt"/>
                <a:ea typeface="+mj-ea"/>
                <a:cs typeface="Arial" pitchFamily="34" charset="0"/>
              </a:rPr>
              <a:t>My </a:t>
            </a:r>
            <a:r>
              <a:rPr lang="en-US" sz="3000" kern="0" dirty="0" err="1" smtClean="0">
                <a:latin typeface="+mj-lt"/>
                <a:ea typeface="+mj-ea"/>
                <a:cs typeface="Arial" pitchFamily="34" charset="0"/>
              </a:rPr>
              <a:t>GitHub</a:t>
            </a:r>
            <a:r>
              <a:rPr lang="en-US" sz="3000" kern="0" dirty="0" smtClean="0">
                <a:latin typeface="+mj-lt"/>
                <a:ea typeface="+mj-ea"/>
                <a:cs typeface="Arial" pitchFamily="34" charset="0"/>
              </a:rPr>
              <a:t> Link: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tabLst>
                <a:tab pos="2642870" algn="l"/>
              </a:tabLst>
              <a:defRPr/>
            </a:pPr>
            <a:endParaRPr kumimoji="0" lang="en-US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  <a:p>
            <a:pPr marL="12700" lvl="0">
              <a:spcBef>
                <a:spcPts val="130"/>
              </a:spcBef>
              <a:tabLst>
                <a:tab pos="2642870" algn="l"/>
              </a:tabLst>
            </a:pPr>
            <a:r>
              <a:rPr lang="en-US" sz="3000" kern="0" dirty="0" smtClean="0">
                <a:latin typeface="+mj-lt"/>
                <a:ea typeface="+mj-ea"/>
                <a:cs typeface="Arial" pitchFamily="34" charset="0"/>
                <a:hlinkClick r:id="rId3"/>
              </a:rPr>
              <a:t>https://</a:t>
            </a:r>
            <a:r>
              <a:rPr lang="en-US" sz="3000" kern="0" dirty="0" smtClean="0">
                <a:latin typeface="+mj-lt"/>
                <a:ea typeface="+mj-ea"/>
                <a:cs typeface="Arial" pitchFamily="34" charset="0"/>
                <a:hlinkClick r:id="rId3"/>
              </a:rPr>
              <a:t>github.com/24bsca149sanjaystefins-maker/SanjayStefin-NMProject.git</a:t>
            </a:r>
            <a:endParaRPr lang="en-US" sz="3000" kern="0" dirty="0" smtClean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object 7"/>
          <p:cNvSpPr txBox="1">
            <a:spLocks/>
          </p:cNvSpPr>
          <p:nvPr/>
        </p:nvSpPr>
        <p:spPr>
          <a:xfrm>
            <a:off x="838201" y="3100087"/>
            <a:ext cx="5714999" cy="16324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tabLst>
                <a:tab pos="2642870" algn="l"/>
              </a:tabLst>
              <a:defRPr/>
            </a:pPr>
            <a:r>
              <a:rPr kumimoji="0" lang="en-US" sz="3500" b="1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INTERACTIVE DIGITAL</a:t>
            </a:r>
            <a:r>
              <a:rPr kumimoji="0" lang="en-US" sz="3500" b="1" i="0" u="none" strike="noStrike" kern="0" cap="none" spc="5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PORTFOLIO USING FRONT END DEVELOPMENT</a:t>
            </a:r>
            <a:endParaRPr kumimoji="0" lang="en-US" sz="35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340108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4" name="object 7"/>
          <p:cNvSpPr txBox="1">
            <a:spLocks/>
          </p:cNvSpPr>
          <p:nvPr/>
        </p:nvSpPr>
        <p:spPr>
          <a:xfrm>
            <a:off x="457200" y="1717325"/>
            <a:ext cx="8997315" cy="1940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tabLst>
                <a:tab pos="2642870" algn="l"/>
              </a:tabLst>
              <a:defRPr/>
            </a:pPr>
            <a:r>
              <a:rPr kumimoji="0" lang="en-US" sz="2500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I</a:t>
            </a:r>
            <a:r>
              <a:rPr lang="en-US" sz="2500" kern="0" spc="5" baseline="0" dirty="0" smtClean="0">
                <a:latin typeface="+mj-lt"/>
                <a:ea typeface="+mj-ea"/>
                <a:cs typeface="Arial" pitchFamily="34" charset="0"/>
              </a:rPr>
              <a:t>n</a:t>
            </a:r>
            <a:r>
              <a:rPr lang="en-US" sz="2500" kern="0" spc="5" dirty="0" smtClean="0">
                <a:latin typeface="+mj-lt"/>
                <a:ea typeface="+mj-ea"/>
                <a:cs typeface="Arial" pitchFamily="34" charset="0"/>
              </a:rPr>
              <a:t> today’s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 and experiences</a:t>
            </a:r>
            <a:endParaRPr kumimoji="0" lang="en-US" sz="25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756285" y="2209800"/>
            <a:ext cx="9302115" cy="11964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lang="en-US" sz="2500" kern="0" spc="5" dirty="0" smtClean="0">
                <a:latin typeface="+mj-lt"/>
                <a:ea typeface="+mj-ea"/>
                <a:cs typeface="Arial" pitchFamily="34" charset="0"/>
              </a:rPr>
              <a:t>Brief summary of your project.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lang="en-US" sz="2500" kern="0" spc="5" dirty="0" smtClean="0">
                <a:latin typeface="+mj-lt"/>
                <a:ea typeface="+mj-ea"/>
                <a:cs typeface="Arial" pitchFamily="34" charset="0"/>
              </a:rPr>
              <a:t>What your portfolio contains (About me, Projects, Skills, Contact).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lang="en-US" sz="2500" kern="0" spc="5" dirty="0" smtClean="0">
                <a:latin typeface="+mj-lt"/>
                <a:ea typeface="+mj-ea"/>
                <a:cs typeface="Arial" pitchFamily="34" charset="0"/>
              </a:rPr>
              <a:t>Main idea: Showcase personal achievements, skills and projects.</a:t>
            </a:r>
            <a:endParaRPr kumimoji="0" lang="en-US" sz="25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object 7"/>
          <p:cNvSpPr txBox="1">
            <a:spLocks/>
          </p:cNvSpPr>
          <p:nvPr/>
        </p:nvSpPr>
        <p:spPr>
          <a:xfrm>
            <a:off x="756285" y="2209800"/>
            <a:ext cx="9302115" cy="17786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kumimoji="0" lang="en-US" sz="2800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Students</a:t>
            </a:r>
            <a:r>
              <a:rPr kumimoji="0" lang="en-US" sz="2800" i="0" u="none" strike="noStrike" kern="0" cap="none" spc="5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(Academic Projects, Resumes).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lang="en-US" sz="2800" kern="0" spc="5" baseline="0" dirty="0" smtClean="0">
                <a:latin typeface="+mj-lt"/>
                <a:ea typeface="+mj-ea"/>
                <a:cs typeface="Arial" pitchFamily="34" charset="0"/>
              </a:rPr>
              <a:t>Job seekers (to share with recruiters).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lang="en-US" sz="2800" kern="0" spc="5" baseline="0" dirty="0" smtClean="0">
                <a:latin typeface="+mj-lt"/>
                <a:ea typeface="+mj-ea"/>
                <a:cs typeface="Arial" pitchFamily="34" charset="0"/>
              </a:rPr>
              <a:t>Freelancers</a:t>
            </a:r>
            <a:r>
              <a:rPr lang="en-US" sz="2800" kern="0" spc="5" dirty="0" smtClean="0">
                <a:latin typeface="+mj-lt"/>
                <a:ea typeface="+mj-ea"/>
                <a:cs typeface="Arial" pitchFamily="34" charset="0"/>
              </a:rPr>
              <a:t> (to show clients).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kumimoji="0" lang="en-US" sz="2800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Professionals</a:t>
            </a:r>
            <a:r>
              <a:rPr kumimoji="0" lang="en-US" sz="2800" i="0" u="none" strike="noStrike" kern="0" cap="none" spc="5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(to highlight experience and achievements)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object 7"/>
          <p:cNvSpPr txBox="1">
            <a:spLocks/>
          </p:cNvSpPr>
          <p:nvPr/>
        </p:nvSpPr>
        <p:spPr>
          <a:xfrm>
            <a:off x="2889885" y="2047029"/>
            <a:ext cx="7168515" cy="23762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lang="en-US" sz="2500" b="1" kern="0" spc="5" dirty="0" smtClean="0">
                <a:latin typeface="+mj-lt"/>
                <a:ea typeface="+mj-ea"/>
                <a:cs typeface="Arial" pitchFamily="34" charset="0"/>
              </a:rPr>
              <a:t>HTML </a:t>
            </a:r>
            <a:r>
              <a:rPr lang="en-US" sz="2500" kern="0" spc="5" dirty="0" smtClean="0">
                <a:latin typeface="+mj-lt"/>
                <a:ea typeface="+mj-ea"/>
                <a:cs typeface="Arial" pitchFamily="34" charset="0"/>
              </a:rPr>
              <a:t>→</a:t>
            </a:r>
            <a:r>
              <a:rPr lang="en-US" sz="2500" b="1" kern="0" spc="5" dirty="0" smtClean="0">
                <a:latin typeface="+mj-lt"/>
                <a:ea typeface="+mj-ea"/>
                <a:cs typeface="Arial" pitchFamily="34" charset="0"/>
              </a:rPr>
              <a:t> </a:t>
            </a:r>
            <a:r>
              <a:rPr lang="en-US" sz="2500" kern="0" spc="5" dirty="0" smtClean="0">
                <a:latin typeface="+mj-lt"/>
                <a:ea typeface="+mj-ea"/>
                <a:cs typeface="Arial" pitchFamily="34" charset="0"/>
              </a:rPr>
              <a:t>Structure (pages, sections).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kumimoji="0" lang="en-US" sz="2500" b="1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CSS </a:t>
            </a:r>
            <a:r>
              <a:rPr kumimoji="0" lang="en-US" sz="2500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→ Styling (colors, layouts,</a:t>
            </a:r>
            <a:r>
              <a:rPr kumimoji="0" lang="en-US" sz="2500" i="0" u="none" strike="noStrike" kern="0" cap="none" spc="5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responsiveness</a:t>
            </a:r>
            <a:r>
              <a:rPr kumimoji="0" lang="en-US" sz="2500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).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kumimoji="0" lang="en-US" sz="2500" b="1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JavaScript </a:t>
            </a:r>
            <a:r>
              <a:rPr kumimoji="0" lang="en-US" sz="2500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→ Interactivity (Navigation menu, animations</a:t>
            </a:r>
            <a:r>
              <a:rPr kumimoji="0" lang="en-US" sz="2500" i="0" u="none" strike="noStrike" kern="0" cap="none" spc="5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, form validation</a:t>
            </a:r>
            <a:r>
              <a:rPr kumimoji="0" lang="en-US" sz="2500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).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endParaRPr lang="en-US" sz="2500" b="1" kern="0" spc="5" dirty="0" smtClean="0">
              <a:latin typeface="+mj-lt"/>
              <a:ea typeface="+mj-ea"/>
              <a:cs typeface="Arial" pitchFamily="34" charset="0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tabLst>
                <a:tab pos="2642870" algn="l"/>
              </a:tabLst>
              <a:defRPr/>
            </a:pPr>
            <a:r>
              <a:rPr lang="en-US" sz="2500" kern="0" spc="5" dirty="0" smtClean="0">
                <a:latin typeface="+mj-lt"/>
                <a:ea typeface="+mj-ea"/>
                <a:cs typeface="Arial" pitchFamily="34" charset="0"/>
              </a:rPr>
              <a:t>Edited code using VS code and hosted in </a:t>
            </a:r>
            <a:r>
              <a:rPr lang="en-US" sz="2500" kern="0" spc="5" dirty="0" err="1" smtClean="0">
                <a:latin typeface="+mj-lt"/>
                <a:ea typeface="+mj-ea"/>
                <a:cs typeface="Arial" pitchFamily="34" charset="0"/>
              </a:rPr>
              <a:t>GitHub</a:t>
            </a:r>
            <a:r>
              <a:rPr lang="en-US" sz="2500" kern="0" spc="5" dirty="0" smtClean="0">
                <a:latin typeface="+mj-lt"/>
                <a:ea typeface="+mj-ea"/>
                <a:cs typeface="Arial" pitchFamily="34" charset="0"/>
              </a:rPr>
              <a:t> pages </a:t>
            </a:r>
            <a:endParaRPr kumimoji="0" lang="en-US" sz="25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1143000" y="1828800"/>
            <a:ext cx="7168515" cy="41973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tabLst>
                <a:tab pos="2642870" algn="l"/>
              </a:tabLst>
              <a:defRPr/>
            </a:pPr>
            <a:r>
              <a:rPr lang="en-US" sz="3000" b="1" kern="0" spc="5" dirty="0" smtClean="0">
                <a:latin typeface="+mj-lt"/>
                <a:ea typeface="+mj-ea"/>
                <a:cs typeface="Arial" pitchFamily="34" charset="0"/>
              </a:rPr>
              <a:t>Sections included: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tabLst>
                <a:tab pos="2642870" algn="l"/>
              </a:tabLst>
              <a:defRPr/>
            </a:pPr>
            <a:endParaRPr lang="en-US" sz="3000" b="1" kern="0" spc="5" dirty="0" smtClean="0">
              <a:latin typeface="+mj-lt"/>
              <a:ea typeface="+mj-ea"/>
              <a:cs typeface="Arial" pitchFamily="34" charset="0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lang="en-US" sz="3000" kern="0" spc="5" dirty="0" smtClean="0">
                <a:latin typeface="+mj-lt"/>
                <a:ea typeface="+mj-ea"/>
                <a:cs typeface="Arial" pitchFamily="34" charset="0"/>
              </a:rPr>
              <a:t>Home / About me 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kumimoji="0" lang="en-US" sz="3000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Projects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lang="en-US" sz="3000" kern="0" spc="5" dirty="0" smtClean="0">
                <a:latin typeface="+mj-lt"/>
                <a:ea typeface="+mj-ea"/>
                <a:cs typeface="Arial" pitchFamily="34" charset="0"/>
              </a:rPr>
              <a:t>Skills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kumimoji="0" lang="en-US" sz="3000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Internship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lang="en-US" sz="3000" kern="0" spc="5" dirty="0" smtClean="0">
                <a:latin typeface="+mj-lt"/>
                <a:ea typeface="+mj-ea"/>
                <a:cs typeface="Arial" pitchFamily="34" charset="0"/>
              </a:rPr>
              <a:t>Achievements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lang="en-US" sz="3000" kern="0" spc="5" dirty="0" smtClean="0">
                <a:latin typeface="+mj-lt"/>
                <a:ea typeface="+mj-ea"/>
                <a:cs typeface="Arial" pitchFamily="34" charset="0"/>
              </a:rPr>
              <a:t>Contact</a:t>
            </a:r>
            <a:r>
              <a:rPr lang="en-US" sz="2500" kern="0" spc="5" dirty="0" smtClean="0">
                <a:latin typeface="+mj-lt"/>
                <a:ea typeface="+mj-ea"/>
                <a:cs typeface="Arial" pitchFamily="34" charset="0"/>
              </a:rPr>
              <a:t>	</a:t>
            </a:r>
            <a:endParaRPr kumimoji="0" lang="en-US" sz="2500" i="0" u="none" strike="noStrike" kern="0" cap="none" spc="5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tabLst>
                <a:tab pos="2642870" algn="l"/>
              </a:tabLst>
              <a:defRPr/>
            </a:pPr>
            <a:endParaRPr lang="en-US" sz="2500" b="1" kern="0" spc="5" dirty="0" smtClean="0"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object 7"/>
          <p:cNvSpPr txBox="1">
            <a:spLocks/>
          </p:cNvSpPr>
          <p:nvPr/>
        </p:nvSpPr>
        <p:spPr>
          <a:xfrm>
            <a:off x="1066800" y="2043308"/>
            <a:ext cx="8458200" cy="23762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kumimoji="0" 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Navigation</a:t>
            </a:r>
            <a:r>
              <a:rPr lang="en-US" sz="3000" kern="0" dirty="0" smtClean="0">
                <a:latin typeface="+mj-lt"/>
                <a:ea typeface="+mj-ea"/>
                <a:cs typeface="Arial" pitchFamily="34" charset="0"/>
              </a:rPr>
              <a:t> bar with smooth scrolling.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kumimoji="0" 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Project</a:t>
            </a:r>
            <a:r>
              <a:rPr kumimoji="0" lang="en-US" sz="3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showcase with images / details.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lang="en-US" sz="3000" kern="0" baseline="0" dirty="0" smtClean="0">
                <a:latin typeface="+mj-lt"/>
                <a:ea typeface="+mj-ea"/>
                <a:cs typeface="Arial" pitchFamily="34" charset="0"/>
              </a:rPr>
              <a:t>Interactive</a:t>
            </a:r>
            <a:r>
              <a:rPr lang="en-US" sz="3000" kern="0" dirty="0" smtClean="0">
                <a:latin typeface="+mj-lt"/>
                <a:ea typeface="+mj-ea"/>
                <a:cs typeface="Arial" pitchFamily="34" charset="0"/>
              </a:rPr>
              <a:t> </a:t>
            </a:r>
            <a:r>
              <a:rPr lang="en-US" sz="3000" kern="0" dirty="0" smtClean="0">
                <a:latin typeface="+mj-lt"/>
                <a:ea typeface="+mj-ea"/>
                <a:cs typeface="Arial" pitchFamily="34" charset="0"/>
              </a:rPr>
              <a:t>elements (hover effects, animations).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lang="en-US" sz="3000" kern="0" dirty="0" smtClean="0">
                <a:latin typeface="+mj-lt"/>
                <a:ea typeface="+mj-ea"/>
                <a:cs typeface="Arial" pitchFamily="34" charset="0"/>
              </a:rPr>
              <a:t>Contact form (with validation).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2642870" algn="l"/>
              </a:tabLst>
              <a:defRPr/>
            </a:pPr>
            <a:r>
              <a:rPr kumimoji="0" 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Responsive</a:t>
            </a:r>
            <a:r>
              <a:rPr kumimoji="0" lang="en-US" sz="3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Design for all devices.</a:t>
            </a:r>
            <a:endParaRPr kumimoji="0" lang="en-US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</TotalTime>
  <Words>344</Words>
  <Application>Microsoft Office PowerPoint</Application>
  <PresentationFormat>Custom</PresentationFormat>
  <Paragraphs>73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Office</cp:lastModifiedBy>
  <cp:revision>33</cp:revision>
  <dcterms:created xsi:type="dcterms:W3CDTF">2024-03-29T15:07:22Z</dcterms:created>
  <dcterms:modified xsi:type="dcterms:W3CDTF">2025-09-11T16:03:52Z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