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676275" y="2798304"/>
            <a:ext cx="92298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</a:t>
            </a:r>
            <a:r>
              <a:rPr lang="en-GB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SIVAKUMAR 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    :</a:t>
            </a:r>
            <a:r>
              <a:rPr lang="en-GB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24bsca154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NMID                    :C55A36C36E29D978A914CF9E98C3CF6C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ID             :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24b</a:t>
            </a: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sca154sivakumars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@skacas.ac.in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  :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COMPUTER APPLICATION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          :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SRI KRISHNA  ADITHYA COLLEGE OF ARTS AND SCIENCE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" name="Google Shape;39;p2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41" name="Google Shape;41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" name="Google Shape;43;p2"/>
          <p:cNvPicPr preferRelativeResize="0"/>
          <p:nvPr/>
        </p:nvPicPr>
        <p:blipFill rotWithShape="1">
          <a:blip r:embed="rId2"/>
          <a:srcRect l="2873" r="2873"/>
          <a:stretch/>
        </p:blipFill>
        <p:spPr>
          <a:xfrm>
            <a:off x="752475" y="1293847"/>
            <a:ext cx="7046119" cy="5349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AND SCREENSHOTS</a:t>
            </a:r>
            <a:endParaRPr/>
          </a:p>
        </p:txBody>
      </p:sp>
      <p:pic>
        <p:nvPicPr>
          <p:cNvPr id="46" name="Google Shape;46;p3"/>
          <p:cNvPicPr preferRelativeResize="0"/>
          <p:nvPr/>
        </p:nvPicPr>
        <p:blipFill/>
        <p:spPr>
          <a:xfrm>
            <a:off x="7374" y="2590800"/>
            <a:ext cx="24669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/>
          <p:cNvPicPr preferRelativeResize="0"/>
          <p:nvPr/>
        </p:nvPicPr>
        <p:blipFill rotWithShape="1">
          <a:blip r:embed="rId2"/>
          <a:srcRect t="1520" b="1520"/>
          <a:stretch/>
        </p:blipFill>
        <p:spPr>
          <a:xfrm>
            <a:off x="755333" y="1423275"/>
            <a:ext cx="7565358" cy="458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sivakumar s</cp:lastModifiedBy>
  <cp:revision>2</cp:revision>
  <dcterms:modified xsi:type="dcterms:W3CDTF">2025-09-12T09:06:37Z</dcterms:modified>
</cp:coreProperties>
</file>