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Gokul</a:t>
            </a:r>
            <a:r>
              <a:rPr lang="en-US" sz="2400" dirty="0" smtClean="0"/>
              <a:t> </a:t>
            </a:r>
            <a:r>
              <a:rPr lang="en-US" sz="2400" dirty="0" err="1" smtClean="0"/>
              <a:t>vijay</a:t>
            </a:r>
            <a:r>
              <a:rPr lang="en-US" sz="2400" dirty="0" smtClean="0"/>
              <a:t>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2422k0010.asbruap2422k0010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PPG Collage of Arts and </a:t>
            </a:r>
            <a:r>
              <a:rPr lang="en-US" sz="2400" dirty="0" err="1"/>
              <a:t>Science,Bharathiar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75" y="1524000"/>
            <a:ext cx="8532000" cy="47969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954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portfolio website project successfully demonstrates the ability to build a clean, responsive, and functional personal website using only HTML, CSS, and JavaScript. It provides a solid foundation for showcasing skills and projects for potential employers or contacts.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69578C-422A-D6A9-EC09-B0C287A2E33C}"/>
              </a:ext>
            </a:extLst>
          </p:cNvPr>
          <p:cNvSpPr txBox="1"/>
          <p:nvPr/>
        </p:nvSpPr>
        <p:spPr>
          <a:xfrm>
            <a:off x="2917371" y="2242457"/>
            <a:ext cx="2701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SIMPLE PORTFOLIO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15200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/>
              <a:t>Problem Statement</a:t>
            </a:r>
            <a:br>
              <a:rPr lang="en-US" sz="425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757237" y="14563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Many students and professionals need a simple, clean online presence to showcase their skills, projects, and contact information. The challenge is to create a lightweight, easy-to-maintain portfolio website that highlights the developer’s background and work using basic web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14400" y="21336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goal of this project is to build a personal portfolio website for </a:t>
            </a:r>
            <a:r>
              <a:rPr lang="en-US" dirty="0" err="1" smtClean="0"/>
              <a:t>gokul</a:t>
            </a:r>
            <a:r>
              <a:rPr lang="en-US" dirty="0" smtClean="0"/>
              <a:t> </a:t>
            </a:r>
            <a:r>
              <a:rPr lang="en-US" dirty="0" err="1" smtClean="0"/>
              <a:t>vijay</a:t>
            </a:r>
            <a:r>
              <a:rPr lang="en-US" dirty="0" smtClean="0"/>
              <a:t> s</a:t>
            </a:r>
            <a:r>
              <a:rPr lang="en-US" dirty="0" smtClean="0"/>
              <a:t> </a:t>
            </a:r>
            <a:r>
              <a:rPr lang="en-US" dirty="0"/>
              <a:t>a B.Sc. Computer Science student. The website will </a:t>
            </a:r>
            <a:r>
              <a:rPr lang="en-US" dirty="0"/>
              <a:t>display </a:t>
            </a:r>
            <a:r>
              <a:rPr lang="en-US" dirty="0" err="1"/>
              <a:t>gokul</a:t>
            </a:r>
            <a:r>
              <a:rPr lang="en-US" dirty="0"/>
              <a:t> </a:t>
            </a:r>
            <a:r>
              <a:rPr lang="en-US" dirty="0" err="1"/>
              <a:t>vijay</a:t>
            </a:r>
            <a:r>
              <a:rPr lang="en-US" dirty="0"/>
              <a:t> </a:t>
            </a:r>
            <a:r>
              <a:rPr lang="en-US" dirty="0" smtClean="0"/>
              <a:t>’s </a:t>
            </a:r>
            <a:r>
              <a:rPr lang="en-US" dirty="0"/>
              <a:t>background, skills, and projects and provide a contact form for visitors to reach out. The project uses only HTML, CSS, and JavaScript to create a responsive, user-friendly 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90600" y="20193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End Users</a:t>
            </a:r>
          </a:p>
          <a:p>
            <a:r>
              <a:rPr lang="en-US" dirty="0"/>
              <a:t>Potential employers or recruiters looking </a:t>
            </a:r>
            <a:r>
              <a:rPr lang="en-US" dirty="0"/>
              <a:t>for </a:t>
            </a:r>
            <a:r>
              <a:rPr lang="en-US" dirty="0" err="1"/>
              <a:t>gokul</a:t>
            </a:r>
            <a:r>
              <a:rPr lang="en-US" dirty="0"/>
              <a:t> </a:t>
            </a:r>
            <a:r>
              <a:rPr lang="en-US" dirty="0" err="1"/>
              <a:t>vijay</a:t>
            </a:r>
            <a:r>
              <a:rPr lang="en-US" dirty="0"/>
              <a:t> </a:t>
            </a:r>
            <a:r>
              <a:rPr lang="en-US" dirty="0" smtClean="0"/>
              <a:t>s skills </a:t>
            </a:r>
            <a:r>
              <a:rPr lang="en-US" dirty="0"/>
              <a:t>and projects.</a:t>
            </a:r>
          </a:p>
          <a:p>
            <a:r>
              <a:rPr lang="en-US" dirty="0"/>
              <a:t>Friends, classmates, or professional contacts who want to learn more about </a:t>
            </a:r>
            <a:r>
              <a:rPr lang="en-US" dirty="0" err="1"/>
              <a:t>gokul</a:t>
            </a:r>
            <a:r>
              <a:rPr lang="en-US" dirty="0"/>
              <a:t> </a:t>
            </a:r>
            <a:r>
              <a:rPr lang="en-US" dirty="0" err="1"/>
              <a:t>vijay</a:t>
            </a:r>
            <a:r>
              <a:rPr lang="en-US" dirty="0"/>
              <a:t> ’s </a:t>
            </a:r>
            <a:r>
              <a:rPr lang="en-US" dirty="0"/>
              <a:t>work.</a:t>
            </a:r>
          </a:p>
          <a:p>
            <a:r>
              <a:rPr lang="en-US" dirty="0"/>
              <a:t>Anyone interested in web development who might benefit from seeing a simple portfolio example.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6712" y="1425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984500" y="2033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Tools and Technologies</a:t>
            </a:r>
          </a:p>
          <a:p>
            <a:r>
              <a:rPr lang="en-US" b="1" dirty="0"/>
              <a:t>HTML</a:t>
            </a:r>
            <a:r>
              <a:rPr lang="en-US" dirty="0"/>
              <a:t>: To structure the content of the website.</a:t>
            </a:r>
          </a:p>
          <a:p>
            <a:r>
              <a:rPr lang="en-US" b="1" dirty="0"/>
              <a:t>CSS</a:t>
            </a:r>
            <a:r>
              <a:rPr lang="en-US" dirty="0"/>
              <a:t>: For styling and layout, ensuring the site looks clean and professional.</a:t>
            </a:r>
          </a:p>
          <a:p>
            <a:r>
              <a:rPr lang="en-US" b="1" dirty="0"/>
              <a:t>JavaScript</a:t>
            </a:r>
            <a:r>
              <a:rPr lang="en-US" dirty="0"/>
              <a:t>: To add interactivity, such as form validation and user feedback.</a:t>
            </a:r>
          </a:p>
          <a:p>
            <a:r>
              <a:rPr lang="en-US" b="1" dirty="0"/>
              <a:t>Browser</a:t>
            </a:r>
            <a:r>
              <a:rPr lang="en-US" dirty="0"/>
              <a:t>: To view and test the website locally.</a:t>
            </a:r>
          </a:p>
          <a:p>
            <a:r>
              <a:rPr lang="en-US" b="1" dirty="0"/>
              <a:t>Text Editor</a:t>
            </a:r>
            <a:r>
              <a:rPr lang="en-US" dirty="0"/>
              <a:t> (like VS Code, Sublime Text): To write and edit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743075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Portfolio Design and Layout</a:t>
            </a:r>
          </a:p>
          <a:p>
            <a:r>
              <a:rPr lang="en-US" b="1" dirty="0"/>
              <a:t>Header</a:t>
            </a:r>
            <a:r>
              <a:rPr lang="en-US" dirty="0"/>
              <a:t>: Contains </a:t>
            </a:r>
            <a:r>
              <a:rPr lang="en-US" dirty="0" err="1"/>
              <a:t>gokul</a:t>
            </a:r>
            <a:r>
              <a:rPr lang="en-US" dirty="0"/>
              <a:t> </a:t>
            </a:r>
            <a:r>
              <a:rPr lang="en-US" dirty="0" err="1" smtClean="0"/>
              <a:t>vijay</a:t>
            </a:r>
            <a:r>
              <a:rPr lang="en-US" dirty="0" smtClean="0"/>
              <a:t> s </a:t>
            </a:r>
            <a:r>
              <a:rPr lang="en-US" dirty="0"/>
              <a:t>name, degree, and navigation menu linking to sections (About, Projects, Contact).</a:t>
            </a:r>
          </a:p>
          <a:p>
            <a:r>
              <a:rPr lang="en-US" b="1" dirty="0"/>
              <a:t>About Section</a:t>
            </a:r>
            <a:r>
              <a:rPr lang="en-US" dirty="0"/>
              <a:t>: Brief introduction about </a:t>
            </a:r>
            <a:r>
              <a:rPr lang="en-US" dirty="0" err="1"/>
              <a:t>gokul</a:t>
            </a:r>
            <a:r>
              <a:rPr lang="en-US" dirty="0"/>
              <a:t> </a:t>
            </a:r>
            <a:r>
              <a:rPr lang="en-US" dirty="0" err="1"/>
              <a:t>vijay</a:t>
            </a:r>
            <a:r>
              <a:rPr lang="en-US" dirty="0"/>
              <a:t> </a:t>
            </a:r>
            <a:r>
              <a:rPr lang="en-US" dirty="0"/>
              <a:t>and his passion for web development.</a:t>
            </a:r>
          </a:p>
          <a:p>
            <a:r>
              <a:rPr lang="en-US" b="1" dirty="0"/>
              <a:t>Projects Section</a:t>
            </a:r>
            <a:r>
              <a:rPr lang="en-US" dirty="0"/>
              <a:t>: A showcase of simple projects to demonstrate coding skills.</a:t>
            </a:r>
          </a:p>
          <a:p>
            <a:r>
              <a:rPr lang="en-US" b="1" dirty="0"/>
              <a:t>Contact Section</a:t>
            </a:r>
            <a:r>
              <a:rPr lang="en-US" dirty="0"/>
              <a:t>: A form where visitors can send messages directly (with basic validation).</a:t>
            </a:r>
          </a:p>
          <a:p>
            <a:r>
              <a:rPr lang="en-US" b="1" dirty="0"/>
              <a:t>Footer</a:t>
            </a:r>
            <a:r>
              <a:rPr lang="en-US" dirty="0"/>
              <a:t>: Displays copyright info.</a:t>
            </a:r>
          </a:p>
          <a:p>
            <a:r>
              <a:rPr lang="en-US" b="1" dirty="0"/>
              <a:t>Responsive Layout</a:t>
            </a:r>
            <a:r>
              <a:rPr lang="en-US" dirty="0"/>
              <a:t>: The site is centered with a max-width to keep content readable and spaced well.</a:t>
            </a:r>
          </a:p>
          <a:p>
            <a:r>
              <a:rPr lang="en-US" b="1" dirty="0"/>
              <a:t>Color Scheme</a:t>
            </a:r>
            <a:r>
              <a:rPr lang="en-US" dirty="0"/>
              <a:t>: Dark header/footer with light content area for contrast and readability.</a:t>
            </a:r>
          </a:p>
          <a:p>
            <a:r>
              <a:rPr lang="en-US" b="1" dirty="0"/>
              <a:t>Clean and Minimalist</a:t>
            </a:r>
            <a:r>
              <a:rPr lang="en-US" dirty="0"/>
              <a:t>: Focus on content without distractions.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166843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Features and Functionality</a:t>
            </a:r>
          </a:p>
          <a:p>
            <a:r>
              <a:rPr lang="en-US" b="1" dirty="0"/>
              <a:t>Navigation Menu</a:t>
            </a:r>
            <a:r>
              <a:rPr lang="en-US" dirty="0"/>
              <a:t>: Smooth and easy to access sections of the page.</a:t>
            </a:r>
          </a:p>
          <a:p>
            <a:r>
              <a:rPr lang="en-US" b="1" dirty="0"/>
              <a:t>About Me Section</a:t>
            </a:r>
            <a:r>
              <a:rPr lang="en-US" dirty="0"/>
              <a:t>: Static text introducing </a:t>
            </a:r>
            <a:r>
              <a:rPr lang="en-US" dirty="0" err="1"/>
              <a:t>gokul</a:t>
            </a:r>
            <a:r>
              <a:rPr lang="en-US" dirty="0"/>
              <a:t> </a:t>
            </a:r>
            <a:r>
              <a:rPr lang="en-US" dirty="0" err="1"/>
              <a:t>vijay</a:t>
            </a:r>
            <a:r>
              <a:rPr lang="en-US" dirty="0"/>
              <a:t> .</a:t>
            </a:r>
            <a:endParaRPr lang="en-US" dirty="0"/>
          </a:p>
          <a:p>
            <a:r>
              <a:rPr lang="en-US" b="1" dirty="0"/>
              <a:t>Projects Section</a:t>
            </a:r>
            <a:r>
              <a:rPr lang="en-US" dirty="0"/>
              <a:t>: Lists multiple projects with titles and descriptions.</a:t>
            </a:r>
          </a:p>
          <a:p>
            <a:r>
              <a:rPr lang="en-US" b="1" dirty="0"/>
              <a:t>Contact 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 fields for name, email, and message.</a:t>
            </a:r>
          </a:p>
          <a:p>
            <a:pPr lvl="1"/>
            <a:r>
              <a:rPr lang="en-US" dirty="0"/>
              <a:t>Validation to ensure all fields are filled before submitting.</a:t>
            </a:r>
          </a:p>
          <a:p>
            <a:pPr lvl="1"/>
            <a:r>
              <a:rPr lang="en-US" dirty="0"/>
              <a:t>JavaScript alert confirms successful message submission.</a:t>
            </a:r>
          </a:p>
          <a:p>
            <a:pPr lvl="1"/>
            <a:r>
              <a:rPr lang="en-US" dirty="0"/>
              <a:t>Form resets after submission.</a:t>
            </a:r>
          </a:p>
          <a:p>
            <a:r>
              <a:rPr lang="en-US" b="1" dirty="0"/>
              <a:t>Responsive Design</a:t>
            </a:r>
            <a:r>
              <a:rPr lang="en-US" dirty="0"/>
              <a:t>: Works well on desktop and smaller screens.</a:t>
            </a:r>
          </a:p>
          <a:p>
            <a:r>
              <a:rPr lang="en-US" b="1" dirty="0"/>
              <a:t>Consistent Styling</a:t>
            </a:r>
            <a:r>
              <a:rPr lang="en-US" dirty="0"/>
              <a:t>: Uses CSS for layout, colors, fonts, and hover effects on buttons.</a:t>
            </a:r>
          </a:p>
          <a:p>
            <a:r>
              <a:rPr lang="en-US" b="1" dirty="0"/>
              <a:t>User Feedback</a:t>
            </a:r>
            <a:r>
              <a:rPr lang="en-US" dirty="0"/>
              <a:t>: Alerts provide simple interaction feedback.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594</Words>
  <Application>Microsoft Office PowerPoint</Application>
  <PresentationFormat>Custom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student...</cp:lastModifiedBy>
  <cp:revision>30</cp:revision>
  <dcterms:created xsi:type="dcterms:W3CDTF">2024-03-29T15:07:22Z</dcterms:created>
  <dcterms:modified xsi:type="dcterms:W3CDTF">2025-09-15T11:10:22Z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