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 smtClean="0"/>
              <a:t>K.madhusri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2426j0101,asbruap2426j0101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Information technology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PPG COLLEGE OF ARTS AND SCIENCE/BHARATHIYAR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98" y="1524000"/>
            <a:ext cx="7096126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1200" y="2274838"/>
            <a:ext cx="716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simple portfolio design demonstrates how minimal HTML and CSS can create a professional, easy-to-use website for showcasing personal projects and contact information. It solves the problem of needing a straightforward, customizable portfolio template without complex </a:t>
            </a:r>
            <a:r>
              <a:rPr lang="en-US" sz="2400" dirty="0" smtClean="0"/>
              <a:t>tools created by </a:t>
            </a:r>
            <a:r>
              <a:rPr lang="en-US" sz="2400" smtClean="0"/>
              <a:t>Belshiya.</a:t>
            </a:r>
            <a:endParaRPr lang="en-US" sz="2400" dirty="0"/>
          </a:p>
          <a:p>
            <a:r>
              <a:rPr lang="en-US" sz="2400" dirty="0"/>
              <a:t>Users can expand or customize it further by adding more projects, improving responsiveness, or integrating interactive features as their skills grow.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837" y="1619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/>
          <p:cNvSpPr txBox="1"/>
          <p:nvPr/>
        </p:nvSpPr>
        <p:spPr>
          <a:xfrm>
            <a:off x="1905000" y="2883039"/>
            <a:ext cx="554361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SIMPLE PORTFOLIO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85800" y="-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901874" y="2034807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Many </a:t>
            </a:r>
            <a:r>
              <a:rPr lang="en-US" sz="2800" dirty="0"/>
              <a:t>individuals such as beginners, freelancers, or job seekers find it challenging to create a professional and attractive online portfolio that effectively showcases their skills, projects, and contact details. They need a simple, easy-to-build website without requiring advanced programming knowledge or complex tools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371600" y="2286000"/>
            <a:ext cx="6781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project is a straightforward, static portfolio website created using HTML and CSS. It contains sections for "About Me," "Projects," and "Contact," providing a clean and organized way for users to present their personal information and work. The site uses basic navigation for smooth scrolling between sections and has a minimalistic design for readability and ease of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828800" y="2413338"/>
            <a:ext cx="6629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Job seekers and freelancers</a:t>
            </a:r>
            <a:r>
              <a:rPr lang="en-US" sz="2400" dirty="0"/>
              <a:t> wanting to showcase their skills and projects online.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Recruiters and hiring managers</a:t>
            </a:r>
            <a:r>
              <a:rPr lang="en-US" sz="2400" dirty="0"/>
              <a:t> looking for quick access to a candidate’s portfolio.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Clients</a:t>
            </a:r>
            <a:r>
              <a:rPr lang="en-US" sz="2400" dirty="0"/>
              <a:t> interested in reviewing a professional’s previous work.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Beginners in web development</a:t>
            </a:r>
            <a:r>
              <a:rPr lang="en-US" sz="2400" dirty="0"/>
              <a:t> who want a template to build their first portfolio.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124201" y="2045056"/>
            <a:ext cx="645795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HTML5: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To structure the webpage content semantically.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CSS3: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For styling and layout, creating a visually appealing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Web Browser: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To view and test the portfolio locally.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Optional Deployment Platforms: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Pages,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Netlify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or any static web hosting service for publishing the portfolio online.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295400" y="1676400"/>
            <a:ext cx="7162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Portfolio Design and </a:t>
            </a:r>
            <a:r>
              <a:rPr lang="en-US" sz="2000" b="1" dirty="0" smtClean="0"/>
              <a:t>Layout</a:t>
            </a:r>
            <a:endParaRPr lang="en-US" sz="2000" b="1" dirty="0"/>
          </a:p>
          <a:p>
            <a:r>
              <a:rPr lang="en-US" sz="2000" dirty="0" smtClean="0"/>
              <a:t>The </a:t>
            </a:r>
            <a:r>
              <a:rPr lang="en-US" sz="2000" dirty="0"/>
              <a:t>portfolio uses a </a:t>
            </a:r>
            <a:r>
              <a:rPr lang="en-US" sz="2000" b="1" dirty="0"/>
              <a:t>clean, minimalistic design</a:t>
            </a:r>
            <a:r>
              <a:rPr lang="en-US" sz="2000" dirty="0"/>
              <a:t> with a simple color scheme to keep the focus on content. The layout is divided into clear sections:</a:t>
            </a:r>
          </a:p>
          <a:p>
            <a:r>
              <a:rPr lang="en-US" sz="2000" b="1" dirty="0"/>
              <a:t>Header:</a:t>
            </a:r>
            <a:r>
              <a:rPr lang="en-US" sz="2000" dirty="0"/>
              <a:t> Displays the name and navigation links for quick access to different parts of the page.</a:t>
            </a:r>
          </a:p>
          <a:p>
            <a:r>
              <a:rPr lang="en-US" sz="2000" b="1" dirty="0"/>
              <a:t>About Me:</a:t>
            </a:r>
            <a:r>
              <a:rPr lang="en-US" sz="2000" dirty="0"/>
              <a:t> A brief introduction to the person.</a:t>
            </a:r>
          </a:p>
          <a:p>
            <a:r>
              <a:rPr lang="en-US" sz="2000" b="1" dirty="0"/>
              <a:t>Projects:</a:t>
            </a:r>
            <a:r>
              <a:rPr lang="en-US" sz="2000" dirty="0"/>
              <a:t> Highlights of key projects with titles and descriptions.</a:t>
            </a:r>
          </a:p>
          <a:p>
            <a:r>
              <a:rPr lang="en-US" sz="2000" b="1" dirty="0"/>
              <a:t>Contact:</a:t>
            </a:r>
            <a:r>
              <a:rPr lang="en-US" sz="2000" dirty="0"/>
              <a:t> Easy-to-find contact information including email and LinkedIn.</a:t>
            </a:r>
          </a:p>
          <a:p>
            <a:r>
              <a:rPr lang="en-US" sz="2000" b="1" dirty="0"/>
              <a:t>Footer:</a:t>
            </a:r>
            <a:r>
              <a:rPr lang="en-US" sz="2000" dirty="0"/>
              <a:t> A small copyright note.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1752600"/>
            <a:ext cx="6096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/>
              <a:t>Single-page navigation:</a:t>
            </a:r>
            <a:r>
              <a:rPr lang="en-US" sz="2200" dirty="0"/>
              <a:t> Clicking on the navigation links smoothly scrolls to the relevant section.</a:t>
            </a:r>
          </a:p>
          <a:p>
            <a:r>
              <a:rPr lang="en-US" sz="2200" b="1" dirty="0"/>
              <a:t>Simple and clean typography:</a:t>
            </a:r>
            <a:r>
              <a:rPr lang="en-US" sz="2200" dirty="0"/>
              <a:t> Easy-to-read fonts with good contrast.</a:t>
            </a:r>
          </a:p>
          <a:p>
            <a:r>
              <a:rPr lang="en-US" sz="2200" b="1" dirty="0"/>
              <a:t>Section separation:</a:t>
            </a:r>
            <a:r>
              <a:rPr lang="en-US" sz="2200" dirty="0"/>
              <a:t> Each section is visually distinct with background and border styling.</a:t>
            </a:r>
          </a:p>
          <a:p>
            <a:r>
              <a:rPr lang="en-US" sz="2200" b="1" dirty="0"/>
              <a:t>External links:</a:t>
            </a:r>
            <a:r>
              <a:rPr lang="en-US" sz="2200" dirty="0"/>
              <a:t> The LinkedIn URL opens in a new tab to keep the portfolio accessible.</a:t>
            </a:r>
          </a:p>
          <a:p>
            <a:r>
              <a:rPr lang="en-US" sz="2200" b="1" dirty="0"/>
              <a:t>Cross-browser compatibility:</a:t>
            </a:r>
            <a:r>
              <a:rPr lang="en-US" sz="2200" dirty="0"/>
              <a:t> The site works well on modern browsers without needing JavaScript or backend code.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Words>547</Words>
  <Application>Microsoft Office PowerPoint</Application>
  <PresentationFormat>Custom</PresentationFormat>
  <Paragraphs>68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30</cp:revision>
  <dcterms:created xsi:type="dcterms:W3CDTF">2024-03-29T15:07:22Z</dcterms:created>
  <dcterms:modified xsi:type="dcterms:W3CDTF">2025-09-12T11:25:50Z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