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  <p:embeddedFont>
      <p:font typeface="Calibri (MS) Bold" charset="1" panose="020F070203040403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Poovesh prasath R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2426j0112.asbruap2426j0112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INFORMATION TECHNOLOGY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PPG Collage of Arts and Science,Bharathiar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5222658" y="2136774"/>
            <a:ext cx="6493092" cy="7121526"/>
          </a:xfrm>
          <a:custGeom>
            <a:avLst/>
            <a:gdLst/>
            <a:ahLst/>
            <a:cxnLst/>
            <a:rect r="r" b="b" t="t" l="l"/>
            <a:pathLst>
              <a:path h="7121526" w="6493092">
                <a:moveTo>
                  <a:pt x="0" y="0"/>
                </a:moveTo>
                <a:lnTo>
                  <a:pt x="6493092" y="0"/>
                </a:lnTo>
                <a:lnTo>
                  <a:pt x="6493092" y="7121526"/>
                </a:lnTo>
                <a:lnTo>
                  <a:pt x="0" y="7121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466" r="0" b="-683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20240" y="2831783"/>
            <a:ext cx="8961120" cy="218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67496" y="3333205"/>
            <a:ext cx="3869865" cy="700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75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SIMPLE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972800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371600" y="6985"/>
            <a:ext cx="8455343" cy="1980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  <a:p>
            <a:pPr algn="l">
              <a:lnSpc>
                <a:spcPts val="765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7296" y="2173128"/>
            <a:ext cx="8961120" cy="218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Many students and professionals need a simple, clean online presence to showcase their skills, projects, and contact information. The challenge is to create a lightweight, easy-to-maintain portfolio website that highlights the developer’s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3040" y="3188970"/>
            <a:ext cx="1216152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goal of this project is to build a personal portfolio website for poovesh prasath a B.Sc. Computer Science student. The website will display Poovesh prasath’s background, skills, and projects and provide a contact form for visitors to reach out. The project uses only HTML, CSS, and JavaScript to create a responsive, user-friendly site.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77340" y="3017520"/>
            <a:ext cx="1204722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End Users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Potential employers or recruiters looking for Poovesh prasath’s skills and projects.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Friends, classmates, or professional contacts who want to learn more about Poovesh prasath s work.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Anyone interested in web development who might benefit from seeing a simple portfolio example.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75068" y="2138362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568190" y="3038877"/>
            <a:ext cx="8961120" cy="342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Tools and Technologies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To structure the content of the website.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For styling and layout, ensuring the site looks clean and professional.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JavaScript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To add interactivity, such as form validation and user feedback.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Browser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To view and test the website locally.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Text Editor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(like VS Code, Sublime Text): To write and edit code.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706052" y="1946581"/>
            <a:ext cx="8961120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Portfolio Design and Layout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Header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Contains Poovesh prasath’s name, degree, and navigation menu linking to sections (About, Projects, Contact).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Brief introduction about Poovesh prasath and his passion for web development.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Projects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 showcase of simple projects to demonstrate coding skills.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Contact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 form where visitors can send messages directly (with basic validation).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Displays copyright info.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The site is centered with a max-width to keep content readable and spaced well.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Color Scheme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Dark header/footer with light content area for contrast and readability.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Clean and Minimalist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Focus on content without distractions.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0240" y="1738834"/>
            <a:ext cx="11704320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 and Functionality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Menu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Smooth and easy to access sections of the page.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 Me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Static text introducing POOVESH PRASATH 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Projects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Lists multiple projects with titles and descriptions.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Contact Form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Input fields for name, email, and message.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Validation to ensure all fields are filled before submitting.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JavaScript alert confirms successful message submission.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Form resets after submission.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Works well on desktop and smaller screens.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Consistent Styling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Uses CSS for layout, colors, fonts, and hover effects on buttons.</a:t>
            </a: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 Feedback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Alerts provide simple interaction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DAGzTbA6tx0</dc:identifier>
  <dcterms:modified xsi:type="dcterms:W3CDTF">2011-08-01T06:04:30Z</dcterms:modified>
  <cp:revision>1</cp:revision>
  <dc:title>PPT FWD TNSDC 2025 (1).pptx</dc:title>
</cp:coreProperties>
</file>