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71674" y="2874504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VENDIMUTHAIYA M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2426J0131 </a:t>
            </a:r>
            <a:r>
              <a:rPr lang="en-US" sz="2400" dirty="0"/>
              <a:t>AND B9B599DC525697C860B495D2C9749BA3</a:t>
            </a:r>
            <a:endParaRPr lang="en-US" sz="2400" dirty="0">
              <a:cs typeface="Calibri"/>
            </a:endParaRPr>
          </a:p>
          <a:p>
            <a:r>
              <a:rPr lang="en-US" sz="2400" dirty="0" smtClean="0"/>
              <a:t>DEPARTMENT:2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BSC IT 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smtClean="0"/>
              <a:t>PPG COLLEGE OF ARTS AND SCIENCE/BHARATHIYAR </a:t>
            </a:r>
            <a:r>
              <a:rPr lang="en-US" sz="2400" dirty="0"/>
              <a:t>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30" y="1325634"/>
            <a:ext cx="8751188" cy="53530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1477" y="1371600"/>
            <a:ext cx="83886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Digital Portfolio project serves as a </a:t>
            </a:r>
            <a:r>
              <a:rPr lang="en-US" sz="2000" b="1" dirty="0"/>
              <a:t>bridge between academic learning and professional opportunities</a:t>
            </a:r>
            <a:r>
              <a:rPr lang="en-US" sz="2000" dirty="0"/>
              <a:t>.</a:t>
            </a:r>
          </a:p>
          <a:p>
            <a:r>
              <a:rPr lang="en-US" sz="2000" dirty="0"/>
              <a:t>It empowers students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Take ownership of their personal brand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Present themselves effectively in the digital world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Gain confidence while applying for jobs or internships</a:t>
            </a:r>
          </a:p>
          <a:p>
            <a:r>
              <a:rPr lang="en-US" sz="2000" dirty="0"/>
              <a:t>In the IT industry, where skills and creativity matter most, a </a:t>
            </a:r>
            <a:r>
              <a:rPr lang="en-US" sz="2000" b="1" dirty="0"/>
              <a:t>digital portfolio is no longer optional—it’s essential.</a:t>
            </a:r>
            <a:endParaRPr lang="en-US" sz="2000" dirty="0"/>
          </a:p>
          <a:p>
            <a:r>
              <a:rPr lang="en-US" sz="2000" dirty="0"/>
              <a:t>This project is a step forward in making students </a:t>
            </a:r>
            <a:r>
              <a:rPr lang="en-US" sz="2000" b="1" dirty="0"/>
              <a:t>future-ready and tech-savvy.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743200" y="21336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SIMPLE PORTFOLIO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04800" y="1358396"/>
            <a:ext cx="96774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 digital portfolio serves as a modern solution to showcase an individual’s skills, projects, and accomplishments in a structured and visually appealing way.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 today’s competitive IT industry, traditional resumes and documents often fail to reflect practical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Problem Identified: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Lack of interactive and easily accessible platforms for students to showcase their 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Limited means to demonstrate real-world IT skills to potential employers or academic evaluators.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Static resumes do not effectively highlight creativity or technical skills.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76275" y="1695450"/>
            <a:ext cx="641032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Digital Portfolio project is a </a:t>
            </a:r>
            <a:r>
              <a:rPr lang="en-US" b="1" dirty="0"/>
              <a:t>web-based portfolio system</a:t>
            </a:r>
            <a:r>
              <a:rPr lang="en-US" dirty="0"/>
              <a:t> designed and developed using front-end and back-end technologies.</a:t>
            </a:r>
          </a:p>
          <a:p>
            <a:r>
              <a:rPr lang="en-US" dirty="0"/>
              <a:t>It is a personal website or application that showcases: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Educational background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Technical skills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Academic and personal projects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Certifications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Contact information</a:t>
            </a:r>
          </a:p>
          <a:p>
            <a:r>
              <a:rPr lang="en-US" dirty="0"/>
              <a:t>This portfolio is designed to help </a:t>
            </a:r>
            <a:r>
              <a:rPr lang="en-US" b="1" dirty="0"/>
              <a:t>students</a:t>
            </a:r>
            <a:r>
              <a:rPr lang="en-US" dirty="0"/>
              <a:t> present themselves more effectively to </a:t>
            </a:r>
            <a:r>
              <a:rPr lang="en-US" b="1" dirty="0"/>
              <a:t>recruiters, internship providers, and academic institutions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18147" y="1998518"/>
            <a:ext cx="105918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primary users or beneficiaries of the digital portfolio system include: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🎓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showcase skills, coursework, and project work to future employers.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🧑‍💼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Recruiters / Hiring Managers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assess candidate capabilities beyond traditional resumes.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🧑‍🏫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Academic Staff / Project Evaluators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evaluating students' final year projects, assignments, or overall progress.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💼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Freelance Clients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students wish to offer freelance services, portfolios help build trust.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2895601" y="1720840"/>
            <a:ext cx="66389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portfolio was developed using the following technologies:</a:t>
            </a:r>
          </a:p>
          <a:p>
            <a:r>
              <a:rPr lang="en-IN" b="1" dirty="0"/>
              <a:t>Frontend Technologies: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HTML5 – Structure and content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CSS3 – Styling and layout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JavaScript – Interactivity and responsiveness</a:t>
            </a:r>
          </a:p>
          <a:p>
            <a:r>
              <a:rPr lang="en-IN" b="1" dirty="0"/>
              <a:t>Backend (if applicable):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PHP or Node.js – Server-side scripting (optional)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MySQL – For storing contact form data or dynamic content</a:t>
            </a:r>
          </a:p>
          <a:p>
            <a:r>
              <a:rPr lang="en-IN" b="1" dirty="0"/>
              <a:t>Additional Tools: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Visual Studio Code – Code editor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GitHub – Version control and hosting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Canva</a:t>
            </a:r>
            <a:r>
              <a:rPr lang="en-IN" dirty="0"/>
              <a:t>/</a:t>
            </a:r>
            <a:r>
              <a:rPr lang="en-IN" dirty="0" err="1"/>
              <a:t>Figma</a:t>
            </a:r>
            <a:r>
              <a:rPr lang="en-IN" dirty="0"/>
              <a:t> – UI design (if used)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1000" y="1093113"/>
            <a:ext cx="9153525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layout of the digital portfolio is clean, professional, and user-friendly, divided into multiple sections: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 Page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Brief intro and profile image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Education, interests, goals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Technical and soft skills displayed visually (e.g., progress bars)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Screenshots, links, and brief descriptions of completed 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Form or details for recruiters to reach out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Certifications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Online courses, workshops attended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design follows a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layout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works on mobile, tablet, and desktop devices.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55332" y="1600200"/>
            <a:ext cx="9018921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Key features of the digital portfolio include: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✅ Responsive Design – Works seamlessly across all device types</a:t>
            </a:r>
            <a:br>
              <a:rPr lang="en-US" altLang="en-US" sz="2000" dirty="0"/>
            </a:br>
            <a:r>
              <a:rPr lang="en-US" altLang="en-US" sz="2000" dirty="0"/>
              <a:t>✅ Interactive UI – Engaging user interface with animations or hover effects</a:t>
            </a:r>
            <a:br>
              <a:rPr lang="en-US" altLang="en-US" sz="2000" dirty="0"/>
            </a:br>
            <a:r>
              <a:rPr lang="en-US" altLang="en-US" sz="2000" dirty="0"/>
              <a:t>✅ Downloadable Resume – Option to download a PDF version of the resume</a:t>
            </a:r>
            <a:br>
              <a:rPr lang="en-US" altLang="en-US" sz="2000" dirty="0"/>
            </a:br>
            <a:r>
              <a:rPr lang="en-US" altLang="en-US" sz="2000" dirty="0"/>
              <a:t>✅ Live Project Links – Redirects to GitHub or hosted projects</a:t>
            </a:r>
            <a:br>
              <a:rPr lang="en-US" altLang="en-US" sz="2000" dirty="0"/>
            </a:br>
            <a:r>
              <a:rPr lang="en-US" altLang="en-US" sz="2000" dirty="0"/>
              <a:t>✅ Contact Form – Enables direct communication</a:t>
            </a:r>
            <a:br>
              <a:rPr lang="en-US" altLang="en-US" sz="2000" dirty="0"/>
            </a:br>
            <a:r>
              <a:rPr lang="en-US" altLang="en-US" sz="2000" dirty="0"/>
              <a:t>✅ Custom Styling – Personalized colors, fonts, and themes to reflect personality</a:t>
            </a:r>
            <a:br>
              <a:rPr lang="en-US" altLang="en-US" sz="2000" dirty="0"/>
            </a:br>
            <a:r>
              <a:rPr lang="en-US" altLang="en-US" sz="2000" dirty="0"/>
              <a:t>✅ Version Control – Hosted on GitHub for easy updates and collaboration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</TotalTime>
  <Words>515</Words>
  <Application>Microsoft Office PowerPoint</Application>
  <PresentationFormat>Widescreen</PresentationFormat>
  <Paragraphs>88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Welcome</cp:lastModifiedBy>
  <cp:revision>28</cp:revision>
  <dcterms:created xsi:type="dcterms:W3CDTF">2024-03-29T15:07:22Z</dcterms:created>
  <dcterms:modified xsi:type="dcterms:W3CDTF">2025-09-11T16:06:12Z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