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46829" y="3290233"/>
            <a:ext cx="100983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I DURAI MURUGAN</a:t>
            </a:r>
            <a:endParaRPr lang="en-US" sz="2400" dirty="0"/>
          </a:p>
          <a:p>
            <a:r>
              <a:rPr lang="en-US" sz="2400" dirty="0"/>
              <a:t>REGISTER NO AND NMID: 24BSCS1</a:t>
            </a:r>
            <a:r>
              <a:rPr lang="en-GB" sz="2400" dirty="0"/>
              <a:t>10 &amp; asbruag2422k0575</a:t>
            </a:r>
            <a:endParaRPr lang="en-US" sz="2400" dirty="0"/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SRI KRISHNA ADITHYA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0653712" y="60291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E5B973DB-95F8-CC0E-6DEC-E2C2604CC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2" y="1368753"/>
            <a:ext cx="2466975" cy="54892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CF693-2FB7-C190-0A19-05A265407766}"/>
              </a:ext>
            </a:extLst>
          </p:cNvPr>
          <p:cNvSpPr txBox="1"/>
          <p:nvPr/>
        </p:nvSpPr>
        <p:spPr>
          <a:xfrm>
            <a:off x="533400" y="2019300"/>
            <a:ext cx="90011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portfolio website is a professional and visually appealing showcase of </a:t>
            </a:r>
            <a:r>
              <a:rPr lang="en-GB" dirty="0"/>
              <a:t>Durai murugan i</a:t>
            </a:r>
          </a:p>
          <a:p>
            <a:r>
              <a:rPr lang="en-US" dirty="0"/>
              <a:t> skills, projects, and contact details. It demonstrates the ability to use HTML, CSS, and JavaScript effectively to create an interactive and user-friendly interface. The website is scalable, allowing new projects, skills, or sections to be added easily. It serves as a strong personal branding tool for potential employers, collaborators, and recruiters.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9337" y="2084547"/>
            <a:ext cx="12268200" cy="722471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“Web Portfolio Showcase”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809102" y="1133165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42DEE-01E7-F376-1F88-81D8569F3A1F}"/>
              </a:ext>
            </a:extLst>
          </p:cNvPr>
          <p:cNvSpPr txBox="1"/>
          <p:nvPr/>
        </p:nvSpPr>
        <p:spPr>
          <a:xfrm>
            <a:off x="533400" y="2019300"/>
            <a:ext cx="77774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students and professionals struggle to present their skills, projects, and achievements in a clear and visually appealing way online. Traditional resumes and static documents often fail to effectively showcase both technical expertise and personal </a:t>
            </a:r>
            <a:r>
              <a:rPr lang="en-US" dirty="0" err="1"/>
              <a:t>branding.The</a:t>
            </a:r>
            <a:r>
              <a:rPr lang="en-US" dirty="0"/>
              <a:t> goal of this project is to create an interactive personal portfolio website for </a:t>
            </a:r>
            <a:r>
              <a:rPr lang="en-GB" dirty="0"/>
              <a:t>Durai murugan I</a:t>
            </a:r>
            <a:r>
              <a:rPr lang="en-US" dirty="0"/>
              <a:t> that provides a modern, user-friendly interface to highlight his skills, projects, contact details, and achievements, while also offering features such as resume download and direct messaging to potential employers, peers, and recruiters.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DFA43-AC22-01C8-19CC-7C1F2A03C111}"/>
              </a:ext>
            </a:extLst>
          </p:cNvPr>
          <p:cNvSpPr txBox="1"/>
          <p:nvPr/>
        </p:nvSpPr>
        <p:spPr>
          <a:xfrm>
            <a:off x="457199" y="2510313"/>
            <a:ext cx="86868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portfolio website showcases the academic and technical profile of </a:t>
            </a:r>
            <a:r>
              <a:rPr lang="en-GB" dirty="0"/>
              <a:t>Durai murugan I</a:t>
            </a:r>
            <a:r>
              <a:rPr lang="en-US" dirty="0"/>
              <a:t>, a Computer Science student. It includes an </a:t>
            </a:r>
            <a:r>
              <a:rPr lang="en-US" sz="1400" dirty="0"/>
              <a:t>About</a:t>
            </a:r>
            <a:r>
              <a:rPr lang="en-US" dirty="0"/>
              <a:t> Me section, a Projects section highlighting practical work, a Contact Me form, and an option to download the resume as a CSV file. The website is designed to present personal achievements, skills, and projects in a clean, modern, and user-friendly layout.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B7E1A-58FD-9D31-C013-23550DE33A51}"/>
              </a:ext>
            </a:extLst>
          </p:cNvPr>
          <p:cNvSpPr txBox="1"/>
          <p:nvPr/>
        </p:nvSpPr>
        <p:spPr>
          <a:xfrm>
            <a:off x="533400" y="2695305"/>
            <a:ext cx="6934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Potential employers looking to evaluate skills and </a:t>
            </a:r>
            <a:r>
              <a:rPr lang="en-US" dirty="0" err="1"/>
              <a:t>projects.College</a:t>
            </a:r>
            <a:r>
              <a:rPr lang="en-US" dirty="0"/>
              <a:t> faculty for academic </a:t>
            </a:r>
            <a:r>
              <a:rPr lang="en-US" dirty="0" err="1"/>
              <a:t>assessment.Peers</a:t>
            </a:r>
            <a:r>
              <a:rPr lang="en-US" dirty="0"/>
              <a:t> or collaborators interested in projects or professional </a:t>
            </a:r>
            <a:r>
              <a:rPr lang="en-US" dirty="0" err="1"/>
              <a:t>connections.Recruiters</a:t>
            </a:r>
            <a:r>
              <a:rPr lang="en-US" dirty="0"/>
              <a:t> and tech professionals searching for talent in web development and programming.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21FCD6-875A-A3A8-0E2A-5C499A4D8A09}"/>
              </a:ext>
            </a:extLst>
          </p:cNvPr>
          <p:cNvSpPr txBox="1"/>
          <p:nvPr/>
        </p:nvSpPr>
        <p:spPr>
          <a:xfrm>
            <a:off x="3051313" y="2695305"/>
            <a:ext cx="61026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HTML5 – structure and content of the website.CSS3 – styling, layout, and responsive </a:t>
            </a:r>
            <a:r>
              <a:rPr lang="en-US" dirty="0" err="1"/>
              <a:t>design.JavaScript</a:t>
            </a:r>
            <a:r>
              <a:rPr lang="en-US" dirty="0"/>
              <a:t> – dynamic features, including sending messages and downloading </a:t>
            </a:r>
            <a:r>
              <a:rPr lang="en-US" dirty="0" err="1"/>
              <a:t>resume.CodePen</a:t>
            </a:r>
            <a:r>
              <a:rPr lang="en-US" dirty="0"/>
              <a:t> – online development and testing </a:t>
            </a:r>
            <a:r>
              <a:rPr lang="en-US" dirty="0" err="1"/>
              <a:t>platform.Blob</a:t>
            </a:r>
            <a:r>
              <a:rPr lang="en-US" dirty="0"/>
              <a:t> API – to generate and download the resume CSV.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68722-DEE0-86F8-F17A-8315718632A1}"/>
              </a:ext>
            </a:extLst>
          </p:cNvPr>
          <p:cNvSpPr txBox="1"/>
          <p:nvPr/>
        </p:nvSpPr>
        <p:spPr>
          <a:xfrm>
            <a:off x="609600" y="2002808"/>
            <a:ext cx="8991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Header / Hero Section: Centered greeting, short intro line, and a “View My Work” </a:t>
            </a:r>
            <a:r>
              <a:rPr lang="en-US" dirty="0" err="1"/>
              <a:t>button.About</a:t>
            </a:r>
            <a:r>
              <a:rPr lang="en-US" dirty="0"/>
              <a:t> Me Section: Profile photo in the center, description lines about academic and personal interests, and a download resume </a:t>
            </a:r>
            <a:r>
              <a:rPr lang="en-US" dirty="0" err="1"/>
              <a:t>button.Projects</a:t>
            </a:r>
            <a:r>
              <a:rPr lang="en-US" dirty="0"/>
              <a:t> Section: Three horizontally aligned project boxes describing individual </a:t>
            </a:r>
            <a:r>
              <a:rPr lang="en-US" dirty="0" err="1"/>
              <a:t>projects.Contact</a:t>
            </a:r>
            <a:r>
              <a:rPr lang="en-US" dirty="0"/>
              <a:t> Me Section: Vertical layout with name, email, phone, message box, and send </a:t>
            </a:r>
            <a:r>
              <a:rPr lang="en-US" dirty="0" err="1"/>
              <a:t>button.Footer</a:t>
            </a:r>
            <a:r>
              <a:rPr lang="en-US" dirty="0"/>
              <a:t>: Simple copyright </a:t>
            </a:r>
            <a:r>
              <a:rPr lang="en-US" dirty="0" err="1"/>
              <a:t>text.Overall</a:t>
            </a:r>
            <a:r>
              <a:rPr lang="en-US" dirty="0"/>
              <a:t> Style: Clean, modern, minimalistic with consistent colors (#1f315b, #ffd700, #eef1f5), rounded edges, and shadow effects for depth.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5E5EA-E51A-5DC6-60A9-7F47D7201051}"/>
              </a:ext>
            </a:extLst>
          </p:cNvPr>
          <p:cNvSpPr txBox="1"/>
          <p:nvPr/>
        </p:nvSpPr>
        <p:spPr>
          <a:xfrm>
            <a:off x="533400" y="2418307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Interactive Buttons: “View My Work” and “Send” button provide user </a:t>
            </a:r>
            <a:r>
              <a:rPr lang="en-US" dirty="0" err="1"/>
              <a:t>interaction.Contact</a:t>
            </a:r>
            <a:r>
              <a:rPr lang="en-US" dirty="0"/>
              <a:t> Form: Users can enter a message and click “Send” (simulated with alert).Download Resume: CSV download of user’s basic info, projects, and </a:t>
            </a:r>
            <a:r>
              <a:rPr lang="en-US" dirty="0" err="1"/>
              <a:t>skills.Responsive</a:t>
            </a:r>
            <a:r>
              <a:rPr lang="en-US" dirty="0"/>
              <a:t> Layout: Sections and boxes adjust to screen width using </a:t>
            </a:r>
            <a:r>
              <a:rPr lang="en-US" dirty="0" err="1"/>
              <a:t>flexbox.Project</a:t>
            </a:r>
            <a:r>
              <a:rPr lang="en-US" dirty="0"/>
              <a:t> Highlights: Three project boxes give a quick overview of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628</Words>
  <Application>Microsoft Office PowerPoint</Application>
  <PresentationFormat>Widescreen</PresentationFormat>
  <Paragraphs>46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Baa Shiii</cp:lastModifiedBy>
  <cp:revision>28</cp:revision>
  <dcterms:created xsi:type="dcterms:W3CDTF">2024-03-29T15:07:22Z</dcterms:created>
  <dcterms:modified xsi:type="dcterms:W3CDTF">2025-09-11T10:17:17Z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