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1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CEB90-22ED-4C9A-8994-AA4638715B4B}" v="3" dt="2025-09-09T14:41:5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798" y="96"/>
      </p:cViewPr>
      <p:guideLst>
        <p:guide orient="horz" pos="2831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715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37" y="2971885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RAGHUL M</a:t>
            </a:r>
          </a:p>
          <a:p>
            <a:r>
              <a:rPr lang="en-US" sz="2400" dirty="0"/>
              <a:t>REGISTER NO</a:t>
            </a:r>
            <a:r>
              <a:rPr lang="en-IN" altLang="en-US" sz="2400" dirty="0"/>
              <a:t>:24BSCS146</a:t>
            </a:r>
            <a:endParaRPr lang="en-US" sz="2400" dirty="0"/>
          </a:p>
          <a:p>
            <a:r>
              <a:rPr lang="en-US" sz="2400" dirty="0"/>
              <a:t>NMID:A12D4AB82E325FD98774F52CEE2B2B7B</a:t>
            </a: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</a:t>
            </a:r>
            <a:r>
              <a:rPr lang="en-IN" altLang="en-US" sz="2400" dirty="0"/>
              <a:t>SRI KRISHNA ADITHYA COLLEGE OF ARTS AND SCIENCE</a:t>
            </a:r>
            <a:endParaRPr lang="en-US" sz="2400" dirty="0"/>
          </a:p>
          <a:p>
            <a:r>
              <a:rPr lang="en-US" sz="2400" dirty="0"/>
              <a:t>UNIVERSITY</a:t>
            </a:r>
            <a:r>
              <a:rPr lang="en-IN" altLang="en-US" sz="2400" dirty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50C6C3-CB9B-8398-32FD-BB793D6F52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325634"/>
            <a:ext cx="6541770" cy="42782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03C6F-9789-5F13-69A4-7D5B0302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52526"/>
            <a:ext cx="7696200" cy="4695874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D8A3EEBA-5A53-DB01-FACA-DBA6704EB1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6337C-9263-217A-0D26-7A06455C8889}"/>
              </a:ext>
            </a:extLst>
          </p:cNvPr>
          <p:cNvSpPr txBox="1"/>
          <p:nvPr/>
        </p:nvSpPr>
        <p:spPr>
          <a:xfrm>
            <a:off x="533400" y="609600"/>
            <a:ext cx="93726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b="1" spc="15" dirty="0">
                <a:latin typeface="Trebuchet MS" panose="020B0603020202020204" pitchFamily="34" charset="0"/>
              </a:rPr>
              <a:t>RESULTS AND SCREENSHOTS</a:t>
            </a:r>
            <a:endParaRPr lang="en-IN" sz="425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Pre-filled contact form fields (Name: </a:t>
            </a:r>
            <a:r>
              <a:rPr lang="en-IN" dirty="0"/>
              <a:t>JUSTIN WILFRED C</a:t>
            </a:r>
            <a:r>
              <a:rPr dirty="0"/>
              <a:t>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413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29</cp:revision>
  <dcterms:created xsi:type="dcterms:W3CDTF">2024-03-29T15:07:00Z</dcterms:created>
  <dcterms:modified xsi:type="dcterms:W3CDTF">2025-09-16T15:45:35Z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7852A2EFAD444D58B650FE204D2D55C4_13</vt:lpwstr>
  </property>
  <property fmtid="{D5CDD505-2E9C-101B-9397-08002B2CF9AE}" pid="5" name="KSOProductBuildVer">
    <vt:lpwstr>2057-12.2.0.21936</vt:lpwstr>
  </property>
</Properties>
</file>