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CEB90-22ED-4C9A-8994-AA4638715B4B}" v="3" dt="2025-09-09T14:41:5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5" d="100"/>
          <a:sy n="105" d="100"/>
        </p:scale>
        <p:origin x="798" y="144"/>
      </p:cViewPr>
      <p:guideLst>
        <p:guide orient="horz" pos="2831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THIRISANKAR P</a:t>
            </a:r>
          </a:p>
          <a:p>
            <a:r>
              <a:rPr lang="en-US" sz="2400" dirty="0"/>
              <a:t>REGISTER NO</a:t>
            </a:r>
            <a:r>
              <a:rPr lang="en-IN" altLang="en-US" sz="2400" dirty="0"/>
              <a:t>:24BSCS157</a:t>
            </a:r>
            <a:endParaRPr lang="en-US" sz="2400" dirty="0"/>
          </a:p>
          <a:p>
            <a:r>
              <a:rPr lang="en-US" sz="2400" dirty="0"/>
              <a:t>NMID:66ED78A64A75A2E871647C559EEABCCA</a:t>
            </a:r>
          </a:p>
          <a:p>
            <a:r>
              <a:rPr lang="en-US" sz="2400" dirty="0"/>
              <a:t>DEPARTMENT: BSC COMPUTER SCIENCE</a:t>
            </a:r>
          </a:p>
          <a:p>
            <a:r>
              <a:rPr lang="en-US" sz="2400" dirty="0"/>
              <a:t>COLLEGE: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46F27C1-6992-C36A-2784-2FA2AE8E0F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607" y="1624523"/>
            <a:ext cx="7248525" cy="398422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803C6F-9789-5F13-69A4-7D5B0302D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9400" y="1552526"/>
            <a:ext cx="7696200" cy="4695874"/>
          </a:xfrm>
          <a:prstGeom prst="rect">
            <a:avLst/>
          </a:prstGeom>
        </p:spPr>
      </p:pic>
      <p:pic>
        <p:nvPicPr>
          <p:cNvPr id="4" name="object 6">
            <a:extLst>
              <a:ext uri="{FF2B5EF4-FFF2-40B4-BE49-F238E27FC236}">
                <a16:creationId xmlns:a16="http://schemas.microsoft.com/office/drawing/2014/main" id="{D8A3EEBA-5A53-DB01-FACA-DBA6704EB19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438525"/>
            <a:ext cx="2466975" cy="3419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7B6337C-9263-217A-0D26-7A06455C8889}"/>
              </a:ext>
            </a:extLst>
          </p:cNvPr>
          <p:cNvSpPr txBox="1"/>
          <p:nvPr/>
        </p:nvSpPr>
        <p:spPr>
          <a:xfrm>
            <a:off x="533400" y="609600"/>
            <a:ext cx="9372600" cy="7463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250" b="1" spc="15" dirty="0">
                <a:latin typeface="Trebuchet MS" panose="020B0603020202020204" pitchFamily="34" charset="0"/>
              </a:rPr>
              <a:t>RESULTS AND SCREENSHOTS</a:t>
            </a:r>
            <a:endParaRPr lang="en-IN" sz="4250" b="1" dirty="0">
              <a:latin typeface="Trebuchet MS" panose="020B0603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Pre-filled contact form fields (Name: </a:t>
            </a:r>
            <a:r>
              <a:rPr lang="en-IN" dirty="0"/>
              <a:t>JUSTIN WILFRED C</a:t>
            </a:r>
            <a:r>
              <a:rPr dirty="0"/>
              <a:t>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413</Words>
  <Application>Microsoft Office PowerPoint</Application>
  <PresentationFormat>Widescreen</PresentationFormat>
  <Paragraphs>86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ADMIN</cp:lastModifiedBy>
  <cp:revision>28</cp:revision>
  <dcterms:created xsi:type="dcterms:W3CDTF">2024-03-29T15:07:00Z</dcterms:created>
  <dcterms:modified xsi:type="dcterms:W3CDTF">2025-09-16T12:01:41Z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