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2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SUBRAMANI B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2422k0673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24bscs247sivasubramanib@skacas.ac.in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COMPUTER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6BEE4A07-3717-5D14-5ED6-583F137F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165803"/>
            <a:ext cx="5323958" cy="5663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78" y="1447800"/>
            <a:ext cx="5608321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1175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Vishal Badrinath</cp:lastModifiedBy>
  <cp:revision>28</cp:revision>
  <dcterms:created xsi:type="dcterms:W3CDTF">2024-03-29T15:07:22Z</dcterms:created>
  <dcterms:modified xsi:type="dcterms:W3CDTF">2025-08-31T18:39:01Z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