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Times New Roman" charset="1" panose="02030502070405020303"/>
      <p:regular r:id="rId22"/>
    </p:embeddedFont>
    <p:embeddedFont>
      <p:font typeface="Trebuchet MS Bold" charset="1" panose="020B0703020202020204"/>
      <p:regular r:id="rId23"/>
    </p:embeddedFont>
    <p:embeddedFont>
      <p:font typeface="Aharoni CLM" charset="1" panose="02000503000000000000"/>
      <p:regular r:id="rId24"/>
    </p:embeddedFont>
    <p:embeddedFont>
      <p:font typeface="Calibri (MS) Bold" charset="1" panose="020F0702030404030204"/>
      <p:regular r:id="rId25"/>
    </p:embeddedFont>
    <p:embeddedFont>
      <p:font typeface="Calibri (MS)" charset="1" panose="020F050202020403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6172200" y="8229600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05853" y="4176501"/>
            <a:ext cx="13661708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STUDENT NAME: Yamuna U</a:t>
            </a:r>
          </a:p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REGISTER NO    : 2422K0684</a:t>
            </a:r>
          </a:p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EMAIL ID             :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24bscs259yamunau@skacas.ac.in</a:t>
            </a:r>
          </a:p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  :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BSC COMPUTER SCIENCE</a:t>
            </a:r>
          </a:p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COLLEGE         :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SRI KRISHNA  ADITHYA COLLEGE OF ARTS AND SCIENCE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128712" y="792511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20496" y="1931670"/>
            <a:ext cx="15032964" cy="4674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portfolio website successfully serves as a </a:t>
            </a:r>
            <a:r>
              <a:rPr lang="en-US" sz="27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professional platform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not only demonstrates my technical expertise in web development but also highlights my ability to apply </a:t>
            </a:r>
            <a:r>
              <a:rPr lang="en-US" sz="27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design principles, problem-solving techniques, and creativity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build a practical solution.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the portfolio achieves its objective of creating a </a:t>
            </a:r>
            <a:r>
              <a:rPr lang="en-US" sz="27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personal brand identity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sz="27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expanded and updated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22241" y="3261358"/>
            <a:ext cx="11092047" cy="1527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FF0000"/>
                </a:solidFill>
                <a:latin typeface="Aharoni CLM"/>
                <a:ea typeface="Aharoni CLM"/>
                <a:cs typeface="Aharoni CLM"/>
                <a:sym typeface="Aharoni CLM"/>
              </a:rPr>
              <a:t>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5398075" y="8340972"/>
            <a:ext cx="662686" cy="669199"/>
            <a:chOff x="0" y="0"/>
            <a:chExt cx="883581" cy="89226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83539" cy="892302"/>
            </a:xfrm>
            <a:custGeom>
              <a:avLst/>
              <a:gdLst/>
              <a:ahLst/>
              <a:cxnLst/>
              <a:rect r="r" b="b" t="t" l="l"/>
              <a:pathLst>
                <a:path h="892302" w="883539">
                  <a:moveTo>
                    <a:pt x="883539" y="0"/>
                  </a:moveTo>
                  <a:lnTo>
                    <a:pt x="0" y="0"/>
                  </a:lnTo>
                  <a:lnTo>
                    <a:pt x="0" y="892302"/>
                  </a:lnTo>
                  <a:lnTo>
                    <a:pt x="883539" y="892302"/>
                  </a:lnTo>
                  <a:lnTo>
                    <a:pt x="883539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5398075" y="9121704"/>
            <a:ext cx="262313" cy="264891"/>
            <a:chOff x="0" y="0"/>
            <a:chExt cx="349751" cy="35318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49758" cy="353187"/>
            </a:xfrm>
            <a:custGeom>
              <a:avLst/>
              <a:gdLst/>
              <a:ahLst/>
              <a:cxnLst/>
              <a:rect r="r" b="b" t="t" l="l"/>
              <a:pathLst>
                <a:path h="353187" w="349758">
                  <a:moveTo>
                    <a:pt x="349758" y="0"/>
                  </a:moveTo>
                  <a:lnTo>
                    <a:pt x="0" y="0"/>
                  </a:lnTo>
                  <a:lnTo>
                    <a:pt x="0" y="353187"/>
                  </a:lnTo>
                  <a:lnTo>
                    <a:pt x="349758" y="353187"/>
                  </a:lnTo>
                  <a:lnTo>
                    <a:pt x="349758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4058899" y="6119676"/>
            <a:ext cx="3214689" cy="3877984"/>
            <a:chOff x="0" y="0"/>
            <a:chExt cx="4286252" cy="517064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286250" cy="5170678"/>
            </a:xfrm>
            <a:custGeom>
              <a:avLst/>
              <a:gdLst/>
              <a:ahLst/>
              <a:cxnLst/>
              <a:rect r="r" b="b" t="t" l="l"/>
              <a:pathLst>
                <a:path h="5170678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5170678"/>
                  </a:lnTo>
                  <a:lnTo>
                    <a:pt x="0" y="51706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167" t="0" r="-1167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08642" y="2160268"/>
            <a:ext cx="14830517" cy="4674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this portfolio is to </a:t>
            </a:r>
            <a:r>
              <a:rPr lang="en-US" sz="27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showcase my skills, experiences, and achievements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Highlighting key projects and accomplishments.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Demonstrating technical and creative skills through practical examples.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a centralized, accessible platform for professional growth and personal branding.</a:t>
            </a:r>
          </a:p>
          <a:p>
            <a:pPr algn="l" marL="488632" indent="-244316" lvl="1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portfolio aims to solve the problem of </a:t>
            </a:r>
            <a:r>
              <a:rPr lang="en-US" b="true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communicating expertise and career readiness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428305" y="9209377"/>
            <a:ext cx="621102" cy="665529"/>
            <a:chOff x="0" y="0"/>
            <a:chExt cx="828136" cy="88737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28167" cy="887349"/>
            </a:xfrm>
            <a:custGeom>
              <a:avLst/>
              <a:gdLst/>
              <a:ahLst/>
              <a:cxnLst/>
              <a:rect r="r" b="b" t="t" l="l"/>
              <a:pathLst>
                <a:path h="887349" w="828167">
                  <a:moveTo>
                    <a:pt x="828167" y="0"/>
                  </a:moveTo>
                  <a:lnTo>
                    <a:pt x="0" y="0"/>
                  </a:lnTo>
                  <a:lnTo>
                    <a:pt x="0" y="887349"/>
                  </a:lnTo>
                  <a:lnTo>
                    <a:pt x="828167" y="887349"/>
                  </a:lnTo>
                  <a:lnTo>
                    <a:pt x="8281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428305" y="9985827"/>
            <a:ext cx="245853" cy="263438"/>
            <a:chOff x="0" y="0"/>
            <a:chExt cx="327804" cy="35125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27787" cy="351282"/>
            </a:xfrm>
            <a:custGeom>
              <a:avLst/>
              <a:gdLst/>
              <a:ahLst/>
              <a:cxnLst/>
              <a:rect r="r" b="b" t="t" l="l"/>
              <a:pathLst>
                <a:path h="351282" w="327787">
                  <a:moveTo>
                    <a:pt x="327787" y="0"/>
                  </a:moveTo>
                  <a:lnTo>
                    <a:pt x="0" y="0"/>
                  </a:lnTo>
                  <a:lnTo>
                    <a:pt x="0" y="351282"/>
                  </a:lnTo>
                  <a:lnTo>
                    <a:pt x="327787" y="351282"/>
                  </a:lnTo>
                  <a:lnTo>
                    <a:pt x="327787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3483713" y="5257800"/>
            <a:ext cx="4800600" cy="5546073"/>
            <a:chOff x="0" y="0"/>
            <a:chExt cx="6400800" cy="739476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400800" cy="7394702"/>
            </a:xfrm>
            <a:custGeom>
              <a:avLst/>
              <a:gdLst/>
              <a:ahLst/>
              <a:cxnLst/>
              <a:rect r="r" b="b" t="t" l="l"/>
              <a:pathLst>
                <a:path h="7394702" w="6400800">
                  <a:moveTo>
                    <a:pt x="0" y="0"/>
                  </a:moveTo>
                  <a:lnTo>
                    <a:pt x="6400800" y="0"/>
                  </a:lnTo>
                  <a:lnTo>
                    <a:pt x="6400800" y="7394702"/>
                  </a:lnTo>
                  <a:lnTo>
                    <a:pt x="0" y="7394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576" t="0" r="-357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685800" y="69278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58805" y="1886620"/>
            <a:ext cx="14612978" cy="4674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portfolio website was developed to serve as a </a:t>
            </a:r>
            <a:r>
              <a:rPr lang="en-US" sz="27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professional platform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showcasing my academic background, technical expertise, and personal projects. The goal is to create a </a:t>
            </a:r>
            <a:r>
              <a:rPr lang="en-US" sz="27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centralized hub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potential employers, collaborators, or clients can easily explore my work, skills, and accomplishments.</a:t>
            </a: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website highlights: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About Me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an introduction to who I am, my interests, and career goals.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Skills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 demonstration of technical and soft skills relevant to my field.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Projects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selected works and case studies that reflect my abilities and problem-solving approach.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Contact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an accessible way for visitors to connect with me.</a:t>
            </a:r>
          </a:p>
          <a:p>
            <a:pPr algn="l" marL="488632" indent="-244316" lvl="1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combining </a:t>
            </a:r>
            <a:r>
              <a:rPr lang="en-US" b="true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clean design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en-US" b="true" sz="2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organized content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88998" y="1977282"/>
            <a:ext cx="17019270" cy="4942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</a:p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Potential Employers / Recruiters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use the portfolio to evaluate your skills, projects, and suitability for a job role.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expect clarity, professionalism, and evidence of your capabilities.</a:t>
            </a:r>
          </a:p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Clients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(if you’re freelancing or offering services)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look for examples of past work, creativity, and trustworthiness before hiring you.</a:t>
            </a:r>
          </a:p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Peers &amp; Collaborators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Fellow students, colleagues, or professionals may use your portfolio to learn more about your expertise and potentially collaborate on projects.</a:t>
            </a:r>
          </a:p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Academic Mentors / Professors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(if it’s a student portfolio)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might use it to assess your learning progress, academic projects, or readiness for internships and research opportunities.</a:t>
            </a:r>
          </a:p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General Audience / Network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Anyone who comes across your portfolio (via LinkedIn, GitHub, or personal sharing) who wants to know more about you.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628900"/>
            <a:ext cx="2400300" cy="4457700"/>
            <a:chOff x="0" y="0"/>
            <a:chExt cx="3200400" cy="59436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200400" cy="5943600"/>
            </a:xfrm>
            <a:custGeom>
              <a:avLst/>
              <a:gdLst/>
              <a:ahLst/>
              <a:cxnLst/>
              <a:rect r="r" b="b" t="t" l="l"/>
              <a:pathLst>
                <a:path h="5943600" w="3200400">
                  <a:moveTo>
                    <a:pt x="0" y="0"/>
                  </a:moveTo>
                  <a:lnTo>
                    <a:pt x="3200400" y="0"/>
                  </a:lnTo>
                  <a:lnTo>
                    <a:pt x="3200400" y="5943600"/>
                  </a:lnTo>
                  <a:lnTo>
                    <a:pt x="0" y="594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7084" t="0" r="-27084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716883" y="2398395"/>
            <a:ext cx="13621380" cy="637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Frontend Development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HTML5, CSS3, JavaScript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 creating the structure, design, and interactivity of the website.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Responsive Design Techniques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ensuring the portfolio works seamlessly across devices (desktop, tablet, mobile).</a:t>
            </a:r>
          </a:p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Design and Styling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CSS Frameworks (Bootstrap / Tailwind CSS)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to speed up layout and styling with modern UI components.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Custom CSS Animations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to add smooth transitions and interactivity.</a:t>
            </a:r>
          </a:p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Version Control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Git &amp; GitHub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 code management, collaboration, and hosting.</a:t>
            </a:r>
          </a:p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Deployment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GitHub Pages / Netlify / Vercel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to make the portfolio accessible online.</a:t>
            </a:r>
          </a:p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Techniques Used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User-Centered Design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focusing on clarity, readability, and ease of navigation for recruiters and clients.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Modular Code Structure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separating concerns (HTML for structure, CSS for design, JS for logic).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Performance Optimization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01102" y="1400465"/>
            <a:ext cx="16390620" cy="7850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is designed with a </a:t>
            </a:r>
            <a:r>
              <a:rPr lang="en-US" sz="2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clean, user-friendly layout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prioritizes readability and easy navigation. The design follows a </a:t>
            </a:r>
            <a:r>
              <a:rPr lang="en-US" sz="2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section-based structure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allowing visitors to quickly access relevant information.</a:t>
            </a:r>
          </a:p>
          <a:p>
            <a:pPr algn="l">
              <a:lnSpc>
                <a:spcPts val="2879"/>
              </a:lnSpc>
            </a:pPr>
            <a:r>
              <a:rPr lang="en-US" sz="24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Design Elements:</a:t>
            </a:r>
          </a:p>
          <a:p>
            <a:pPr algn="l" marL="434340" indent="-21717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Homepage / Landing Section</a:t>
            </a:r>
          </a:p>
          <a:p>
            <a:pPr algn="l" marL="1120140" indent="-373380" lvl="2">
              <a:lnSpc>
                <a:spcPts val="287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brief introduction with name, role, and a visual identity (e.g., profile image or banner).</a:t>
            </a:r>
          </a:p>
          <a:p>
            <a:pPr algn="l" marL="1120140" indent="-373380" lvl="2">
              <a:lnSpc>
                <a:spcPts val="287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navigation to other sections.</a:t>
            </a:r>
          </a:p>
          <a:p>
            <a:pPr algn="l" marL="434340" indent="-21717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About Me Section</a:t>
            </a:r>
          </a:p>
          <a:p>
            <a:pPr algn="l" marL="1120140" indent="-373380" lvl="2">
              <a:lnSpc>
                <a:spcPts val="287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concise personal statement highlighting background, interests, and career goals.</a:t>
            </a:r>
          </a:p>
          <a:p>
            <a:pPr algn="l" marL="434340" indent="-21717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Skills Section</a:t>
            </a:r>
          </a:p>
          <a:p>
            <a:pPr algn="l" marL="1120140" indent="-373380" lvl="2">
              <a:lnSpc>
                <a:spcPts val="287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visual representation of technical and soft skills using lists, icons, or progress indicators.</a:t>
            </a:r>
          </a:p>
          <a:p>
            <a:pPr algn="l" marL="434340" indent="-21717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Projects Section</a:t>
            </a:r>
          </a:p>
          <a:p>
            <a:pPr algn="l" marL="1120140" indent="-373380" lvl="2">
              <a:lnSpc>
                <a:spcPts val="287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Showcase of selected works with descriptions, technologies used, and outcomes.</a:t>
            </a:r>
          </a:p>
          <a:p>
            <a:pPr algn="l" marL="1120140" indent="-373380" lvl="2">
              <a:lnSpc>
                <a:spcPts val="287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Organized in cards or grid layout for clarity.</a:t>
            </a:r>
          </a:p>
          <a:p>
            <a:pPr algn="l" marL="434340" indent="-21717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Contact Section</a:t>
            </a:r>
          </a:p>
          <a:p>
            <a:pPr algn="l" marL="1120140" indent="-373380" lvl="2">
              <a:lnSpc>
                <a:spcPts val="287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details and links (email, LinkedIn, GitHub, etc.).</a:t>
            </a:r>
          </a:p>
          <a:p>
            <a:pPr algn="l" marL="1120140" indent="-373380" lvl="2">
              <a:lnSpc>
                <a:spcPts val="2879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Possibly a contact form for direct communication.</a:t>
            </a:r>
          </a:p>
          <a:p>
            <a:pPr algn="l" marL="1120140" indent="-373380" lvl="2">
              <a:lnSpc>
                <a:spcPts val="2879"/>
              </a:lnSpc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Layout Characteristics:</a:t>
            </a:r>
          </a:p>
          <a:p>
            <a:pPr algn="l" marL="434340" indent="-21717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Responsive Design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adapts to mobile, tablet, and desktop devices.</a:t>
            </a:r>
          </a:p>
          <a:p>
            <a:pPr algn="l" marL="434340" indent="-21717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Consistent Theme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unified color scheme, typography, and spacing.</a:t>
            </a:r>
          </a:p>
          <a:p>
            <a:pPr algn="l" marL="434340" indent="-21717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Minimalist Approach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avoids clutter while keeping the focus on content.</a:t>
            </a:r>
          </a:p>
          <a:p>
            <a:pPr algn="l" marL="434340" indent="-217170" lvl="1">
              <a:lnSpc>
                <a:spcPts val="287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Interactive Elements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hover effects, buttons, and animations for modern appea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4438" y="1350795"/>
            <a:ext cx="20286822" cy="8312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</a:p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Homepage / Landing Section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professional introduction with name, role, and branding elements.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navigation menu for accessing different sections.</a:t>
            </a:r>
          </a:p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About Me Section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Showcases personal background, academic qualifications, and career goals.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Presents a concise overview of who I am and what I aim to achieve.</a:t>
            </a:r>
          </a:p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Skills Section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 technical and soft skills in an organized format.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include icons, charts, or progress bars for better visualization.</a:t>
            </a:r>
          </a:p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Projects Section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Highlights selected projects with descriptions, objectives, tools used, and outcomes.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links (e.g., GitHub repositories or live demos) where applicable.</a:t>
            </a:r>
          </a:p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Contact Section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 email, social media, and professional links (LinkedIn, GitHub, etc.).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include a contact form for direct communication.</a:t>
            </a:r>
          </a:p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Responsive Design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compatibility across devices (desktop, tablet, mobile).</a:t>
            </a:r>
          </a:p>
          <a:p>
            <a:pPr algn="l" marL="434340" indent="-21717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User-Friendly Navigation</a:t>
            </a:r>
          </a:p>
          <a:p>
            <a:pPr algn="l" marL="1120140" indent="-373380" lvl="2">
              <a:lnSpc>
                <a:spcPts val="2879"/>
              </a:lnSpc>
              <a:buAutoNum type="arabicPeriod" startAt="1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menu and smooth scrolling between sections.</a:t>
            </a:r>
          </a:p>
          <a:p>
            <a:pPr algn="l" marL="488632" indent="-244316" lvl="1">
              <a:lnSpc>
                <a:spcPts val="3240"/>
              </a:lnSpc>
              <a:buAutoNum type="arabicPeriod" startAt="1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Visual Enhancements</a:t>
            </a:r>
          </a:p>
          <a:p>
            <a:pPr algn="l" marL="1174432" indent="-391478" lvl="2">
              <a:lnSpc>
                <a:spcPts val="3240"/>
              </a:lnSpc>
              <a:buAutoNum type="arabicPeriod" startAt="1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Animations, hover effects, and styled buttons to improve interactivity and appeal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DAGyryEkaAw</dc:identifier>
  <dcterms:modified xsi:type="dcterms:W3CDTF">2011-08-01T06:04:30Z</dcterms:modified>
  <cp:revision>1</cp:revision>
  <dc:title>Neka</dc:title>
</cp:coreProperties>
</file>