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JAYANT R</a:t>
            </a:r>
          </a:p>
          <a:p>
            <a:r>
              <a:rPr lang="en-US" sz="2400" dirty="0"/>
              <a:t>REGISTER NO AND NMID: 2426K0018 263651678335EC29F824737E0405FAE3  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B.Sc.COMPUTER</a:t>
            </a:r>
            <a:r>
              <a:rPr lang="en-US" sz="2400" dirty="0"/>
              <a:t> TECHNOLOGY</a:t>
            </a:r>
          </a:p>
          <a:p>
            <a:r>
              <a:rPr lang="en-US" sz="2400" dirty="0"/>
              <a:t>COLLEGE: Sri Krishna </a:t>
            </a:r>
            <a:r>
              <a:rPr lang="en-US" sz="2400" dirty="0" err="1"/>
              <a:t>Adithya</a:t>
            </a:r>
            <a:r>
              <a:rPr lang="en-US" sz="2400" dirty="0"/>
              <a:t>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Jayant R</cp:lastModifiedBy>
  <cp:revision>23</cp:revision>
  <dcterms:created xsi:type="dcterms:W3CDTF">2024-03-29T15:07:22Z</dcterms:created>
  <dcterms:modified xsi:type="dcterms:W3CDTF">2025-09-15T06:15:15Z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