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63" r:id="rId12"/>
    <p:sldId id="275" r:id="rId13"/>
    <p:sldId id="272" r:id="rId14"/>
    <p:sldId id="273" r:id="rId15"/>
    <p:sldId id="274" r:id="rId16"/>
    <p:sldId id="265" r:id="rId17"/>
    <p:sldId id="27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k-Irfaan/STUDENT-DIGITAL-PORTFOLIO-ASHIK.git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0598" y="47045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8760" y="5772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62036" y="37629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33385" y="2587407"/>
            <a:ext cx="9810751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Jayant R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2426K0018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263651678335EC29F824737E0405FAE3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Adithya College of Arts and Science /   		     	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CA80E38-7A71-475F-8C41-4688857A4701}"/>
              </a:ext>
            </a:extLst>
          </p:cNvPr>
          <p:cNvSpPr/>
          <p:nvPr/>
        </p:nvSpPr>
        <p:spPr>
          <a:xfrm>
            <a:off x="10244136" y="24254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430A3C08-36E4-47ED-95CA-78296E32DBA2}"/>
              </a:ext>
            </a:extLst>
          </p:cNvPr>
          <p:cNvSpPr/>
          <p:nvPr/>
        </p:nvSpPr>
        <p:spPr>
          <a:xfrm>
            <a:off x="9157272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5FFC5ED-1A9A-4C44-939B-3B3BE223B6F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4C7286-56B0-4D7E-AEE8-E056A5CA0EC3}"/>
              </a:ext>
            </a:extLst>
          </p:cNvPr>
          <p:cNvSpPr/>
          <p:nvPr/>
        </p:nvSpPr>
        <p:spPr>
          <a:xfrm>
            <a:off x="304800" y="2144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C7EE9B-6FAF-4451-BD95-9225E06953E3}"/>
              </a:ext>
            </a:extLst>
          </p:cNvPr>
          <p:cNvSpPr/>
          <p:nvPr/>
        </p:nvSpPr>
        <p:spPr>
          <a:xfrm>
            <a:off x="10287000" y="1905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2DFDA6-EEA1-4386-B2E7-FC10B5FE40A5}"/>
              </a:ext>
            </a:extLst>
          </p:cNvPr>
          <p:cNvSpPr/>
          <p:nvPr/>
        </p:nvSpPr>
        <p:spPr>
          <a:xfrm>
            <a:off x="9753600" y="4038600"/>
            <a:ext cx="387668" cy="35978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5C73D-5363-4398-AC10-D477F364C3BA}"/>
              </a:ext>
            </a:extLst>
          </p:cNvPr>
          <p:cNvSpPr txBox="1"/>
          <p:nvPr/>
        </p:nvSpPr>
        <p:spPr>
          <a:xfrm>
            <a:off x="755332" y="1060192"/>
            <a:ext cx="976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with Photo + Social Media Links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details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with hover highlights.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Portfolio Website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 Result System (Web App)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Tic Tac Toe Game (Java)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Note-Making App (Java Swing)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→ allows visitors to send a message.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62918" y="4109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2141" y="666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43419" y="605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234" y="34254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E5556-05B9-40BD-8C52-A2C48F09F608}"/>
              </a:ext>
            </a:extLst>
          </p:cNvPr>
          <p:cNvSpPr txBox="1"/>
          <p:nvPr/>
        </p:nvSpPr>
        <p:spPr>
          <a:xfrm>
            <a:off x="384227" y="1099060"/>
            <a:ext cx="489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with profile picture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688409A-24A4-44B1-8AA4-1245AB2EE932}"/>
              </a:ext>
            </a:extLst>
          </p:cNvPr>
          <p:cNvSpPr/>
          <p:nvPr/>
        </p:nvSpPr>
        <p:spPr>
          <a:xfrm>
            <a:off x="914400" y="62453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0DD2CB-D733-4C51-BBE2-082C43561F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05" r="28805"/>
          <a:stretch/>
        </p:blipFill>
        <p:spPr>
          <a:xfrm>
            <a:off x="1447800" y="1742063"/>
            <a:ext cx="8185098" cy="4353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D0C8B-A67D-4A59-9DCC-09CE4881CAAE}"/>
              </a:ext>
            </a:extLst>
          </p:cNvPr>
          <p:cNvSpPr txBox="1"/>
          <p:nvPr/>
        </p:nvSpPr>
        <p:spPr>
          <a:xfrm>
            <a:off x="304800" y="304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BACE5-BA81-43B4-ABB8-8EC5BBBEF5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" r="3270"/>
          <a:stretch/>
        </p:blipFill>
        <p:spPr>
          <a:xfrm>
            <a:off x="304800" y="1774022"/>
            <a:ext cx="11392561" cy="281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33DF8-F6B6-4F42-BEDF-7015006B1B2D}"/>
              </a:ext>
            </a:extLst>
          </p:cNvPr>
          <p:cNvSpPr txBox="1"/>
          <p:nvPr/>
        </p:nvSpPr>
        <p:spPr>
          <a:xfrm>
            <a:off x="609600" y="3048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0B10-D67A-48C2-8608-93B67D54A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/>
        </p:blipFill>
        <p:spPr>
          <a:xfrm>
            <a:off x="1485900" y="1600200"/>
            <a:ext cx="9220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9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83840-12E3-4576-866B-CBEB4273ED64}"/>
              </a:ext>
            </a:extLst>
          </p:cNvPr>
          <p:cNvSpPr txBox="1"/>
          <p:nvPr/>
        </p:nvSpPr>
        <p:spPr>
          <a:xfrm>
            <a:off x="533400" y="381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3452E-4E24-41AD-BB15-56F6F452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"/>
          <a:stretch/>
        </p:blipFill>
        <p:spPr>
          <a:xfrm>
            <a:off x="1371600" y="1219200"/>
            <a:ext cx="8839200" cy="4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32ED4-5DC6-4314-B15D-86A5D190AD3A}"/>
              </a:ext>
            </a:extLst>
          </p:cNvPr>
          <p:cNvSpPr txBox="1"/>
          <p:nvPr/>
        </p:nvSpPr>
        <p:spPr>
          <a:xfrm>
            <a:off x="354767" y="412230"/>
            <a:ext cx="721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89C1B-2A68-45F4-BD15-61105339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"/>
          <a:stretch/>
        </p:blipFill>
        <p:spPr>
          <a:xfrm>
            <a:off x="1600200" y="1447800"/>
            <a:ext cx="8686800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283933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6075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F622A-A2DE-4656-9D6E-EDBF3C4762D2}"/>
              </a:ext>
            </a:extLst>
          </p:cNvPr>
          <p:cNvSpPr txBox="1"/>
          <p:nvPr/>
        </p:nvSpPr>
        <p:spPr>
          <a:xfrm>
            <a:off x="755332" y="1371600"/>
            <a:ext cx="10293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self-branding.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web development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JavaScript).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&amp; personal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career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 + project showcase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Host website online using GitHub Pages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Add more advanced features (animations, dark mode, blogs)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184-1CC4-4885-864A-BAA6D61F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5800851" cy="615553"/>
          </a:xfrm>
        </p:spPr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38D3-07B1-40FF-AB37-571115EEB5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81000" y="3276600"/>
            <a:ext cx="11811000" cy="80021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https://github.com/Ashik-Irfaan/STUDENT-DIGITAL-PORTFOLIO-ASHIK.git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92843" y="45457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55857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0469-74A6-482E-B059-36993216F5A1}"/>
              </a:ext>
            </a:extLst>
          </p:cNvPr>
          <p:cNvSpPr txBox="1"/>
          <p:nvPr/>
        </p:nvSpPr>
        <p:spPr>
          <a:xfrm>
            <a:off x="946000" y="2219770"/>
            <a:ext cx="8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Student Portfolio Website using Frontend Web Development</a:t>
            </a:r>
            <a:endParaRPr lang="en-US" sz="4800" b="1" spc="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27DC41B5-7602-4234-8287-5B2D345A613E}"/>
              </a:ext>
            </a:extLst>
          </p:cNvPr>
          <p:cNvSpPr/>
          <p:nvPr/>
        </p:nvSpPr>
        <p:spPr>
          <a:xfrm>
            <a:off x="984794" y="4280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06875" y="3158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75"/>
              </a:lnSpc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C044437-1EF6-4661-8303-5B7094EA880D}"/>
              </a:ext>
            </a:extLst>
          </p:cNvPr>
          <p:cNvSpPr/>
          <p:nvPr/>
        </p:nvSpPr>
        <p:spPr>
          <a:xfrm>
            <a:off x="10199976" y="596633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34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233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710C3-A4CC-4BF3-B439-A7058592EAD2}"/>
              </a:ext>
            </a:extLst>
          </p:cNvPr>
          <p:cNvSpPr txBox="1"/>
          <p:nvPr/>
        </p:nvSpPr>
        <p:spPr>
          <a:xfrm>
            <a:off x="990600" y="1577085"/>
            <a:ext cx="7477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lack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online presence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do not showcase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projects, skills, and achievements interactively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Students can highlight their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	 	  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Recruiters/teachers can easily access 	   student information.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A63D067-9044-4D25-BE2F-3B1CE84EFE6C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781738" y="6013133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553186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8004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2FD4E-6748-4393-AF02-56C1C9E7EAD1}"/>
              </a:ext>
            </a:extLst>
          </p:cNvPr>
          <p:cNvSpPr txBox="1"/>
          <p:nvPr/>
        </p:nvSpPr>
        <p:spPr>
          <a:xfrm>
            <a:off x="739775" y="1857375"/>
            <a:ext cx="9195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using HTML, CSS, and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my: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Personal introduction (About Me)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(Java, Web Development, etc.)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Contact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user-friendly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as part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C76EA37-8292-4261-9A0A-84E57E0E39D8}"/>
              </a:ext>
            </a:extLst>
          </p:cNvPr>
          <p:cNvSpPr/>
          <p:nvPr/>
        </p:nvSpPr>
        <p:spPr>
          <a:xfrm>
            <a:off x="8763000" y="844867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A5EFBF9-3053-4926-B687-CBEC08E35D0C}"/>
              </a:ext>
            </a:extLst>
          </p:cNvPr>
          <p:cNvSpPr/>
          <p:nvPr/>
        </p:nvSpPr>
        <p:spPr>
          <a:xfrm>
            <a:off x="10591800" y="3352855"/>
            <a:ext cx="54468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8296" y="6168452"/>
            <a:ext cx="290704" cy="30488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E087-11BA-412E-89F7-160ED1D1F8CB}"/>
              </a:ext>
            </a:extLst>
          </p:cNvPr>
          <p:cNvSpPr txBox="1"/>
          <p:nvPr/>
        </p:nvSpPr>
        <p:spPr>
          <a:xfrm>
            <a:off x="699452" y="1857375"/>
            <a:ext cx="7911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→ to present their profile and achievements.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→ quick overview of skills &amp; projects.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Faculty → to evaluate project work.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Community → to collaborate and connect.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5709AE59-7E66-4F16-86F0-1DF2BF07190E}"/>
              </a:ext>
            </a:extLst>
          </p:cNvPr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4382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0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CD181-D670-4BE6-847E-48D4FBC02D1F}"/>
              </a:ext>
            </a:extLst>
          </p:cNvPr>
          <p:cNvSpPr txBox="1"/>
          <p:nvPr/>
        </p:nvSpPr>
        <p:spPr>
          <a:xfrm>
            <a:off x="676275" y="1528996"/>
            <a:ext cx="9001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HTML5 (structure)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CSS3 (styling, layout)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JavaScript (interactivity)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Used: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Server, Prettier, HTML-CSS Support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(for hosting code)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Libraries: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Awesome (icons), Google Fonts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3D4E-0725-4591-A6E2-60C219F64418}"/>
              </a:ext>
            </a:extLst>
          </p:cNvPr>
          <p:cNvSpPr txBox="1"/>
          <p:nvPr/>
        </p:nvSpPr>
        <p:spPr>
          <a:xfrm>
            <a:off x="835025" y="1371600"/>
            <a:ext cx="9985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 Website: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(Welcome + Profile Photo + Social Links)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(Introduction, Career Goals, Naan 	 	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(Technical skills like HTML, CSS, JS, Java, 	  Python, SQL)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 &amp; Web Projects)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(for direct communication)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3E691-5A01-4EB6-91EB-E0D405C5DF91}"/>
              </a:ext>
            </a:extLst>
          </p:cNvPr>
          <p:cNvSpPr txBox="1"/>
          <p:nvPr/>
        </p:nvSpPr>
        <p:spPr>
          <a:xfrm>
            <a:off x="99060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Modern UI with gradients &amp; hover effects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Responsive layout (works on mobile &amp; 	 	   desktop)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Simple navigation bar (sticky)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3EBCFA6-30E6-40FD-BC22-1EED7B03B24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04EAD5E-0C5D-483D-84E9-22D799BF1565}"/>
              </a:ext>
            </a:extLst>
          </p:cNvPr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926459-E646-4F4A-9635-AC721F47E5CD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6674F07-E327-4093-A29A-C960962F96EF}"/>
              </a:ext>
            </a:extLst>
          </p:cNvPr>
          <p:cNvSpPr/>
          <p:nvPr/>
        </p:nvSpPr>
        <p:spPr>
          <a:xfrm>
            <a:off x="1600200" y="6032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1C4194-27F2-4E16-9F6B-50492DFEE300}"/>
              </a:ext>
            </a:extLst>
          </p:cNvPr>
          <p:cNvSpPr/>
          <p:nvPr/>
        </p:nvSpPr>
        <p:spPr>
          <a:xfrm>
            <a:off x="2514600" y="51405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589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Jayant R</cp:lastModifiedBy>
  <cp:revision>44</cp:revision>
  <dcterms:created xsi:type="dcterms:W3CDTF">2024-03-29T15:07:22Z</dcterms:created>
  <dcterms:modified xsi:type="dcterms:W3CDTF">2025-09-15T06:41:28Z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