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4bsct145umarfarookk-op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58689" y="2928740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UMAR FAROOK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2426K0044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24bst145umarfarookk@skacas.ac.in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COMPUTER TECHNOLOGY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71775" y="24272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E6354-6115-98C8-013C-06D3FF137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4321" y="1615094"/>
            <a:ext cx="7993542" cy="42705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185E7-F710-90BB-AA44-2AA07E9670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800" y="1752600"/>
            <a:ext cx="72511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704" y="4572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E3F4-CE53-39A2-6AF8-FD98C3643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0"/>
            <a:ext cx="5800851" cy="738664"/>
          </a:xfrm>
        </p:spPr>
        <p:txBody>
          <a:bodyPr/>
          <a:lstStyle/>
          <a:p>
            <a:r>
              <a:rPr lang="en-US" sz="4800" dirty="0"/>
              <a:t>GITHUB LINK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431CB-0979-03D9-1163-6AD36D949E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276600" y="2895600"/>
            <a:ext cx="7620000" cy="276999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https://github.com/24bsct145umarfarookk-ops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52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91242" y="1436529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5.Portfolio design and Layout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9.Github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modern appear.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1204</Words>
  <Application>Microsoft Office PowerPoint</Application>
  <PresentationFormat>Widescreen</PresentationFormat>
  <Paragraphs>128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farook94881@gmail.com</cp:lastModifiedBy>
  <cp:revision>33</cp:revision>
  <dcterms:created xsi:type="dcterms:W3CDTF">2024-03-29T15:07:22Z</dcterms:created>
  <dcterms:modified xsi:type="dcterms:W3CDTF">2025-09-19T06:09:05Z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