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bsct145umarfarookk-ops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58689" y="2928740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UMAR FAROOK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2426K0044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24bst145umarfarookk@skacas.ac.in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COMPUTER TECHNOLOGY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775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6354-6115-98C8-013C-06D3FF137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321" y="1447800"/>
            <a:ext cx="7993542" cy="4605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7150" y="1981200"/>
            <a:ext cx="7757698" cy="24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704" y="4572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E3F4-CE53-39A2-6AF8-FD98C364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5800851" cy="738664"/>
          </a:xfrm>
        </p:spPr>
        <p:txBody>
          <a:bodyPr/>
          <a:lstStyle/>
          <a:p>
            <a:r>
              <a:rPr lang="en-US" sz="4800" dirty="0"/>
              <a:t>GITHUB LINK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31CB-0979-03D9-1163-6AD36D949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76600" y="2895600"/>
            <a:ext cx="7620000" cy="27699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https://github.com/24bsct145umarfarookk-ops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52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91242" y="143652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modern appear.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1204</Words>
  <Application>Microsoft Office PowerPoint</Application>
  <PresentationFormat>Widescreen</PresentationFormat>
  <Paragraphs>128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farook94881@gmail.com</cp:lastModifiedBy>
  <cp:revision>32</cp:revision>
  <dcterms:created xsi:type="dcterms:W3CDTF">2024-03-29T15:07:22Z</dcterms:created>
  <dcterms:modified xsi:type="dcterms:W3CDTF">2025-09-11T02:37:04Z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