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06-Sep-2025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963745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AMUDHAMOZHI B </a:t>
            </a:r>
          </a:p>
          <a:p>
            <a:r>
              <a:rPr lang="en-US" sz="2400" dirty="0"/>
              <a:t>REGISTER NO     : 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2428M0062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    : DATA SCIENCE</a:t>
            </a:r>
          </a:p>
          <a:p>
            <a:r>
              <a:rPr lang="en-US" sz="2400" dirty="0"/>
              <a:t>COLLEGE             : SRI KRISHNA ADITYA COLLEGE OF ARTS AND SCIENCE         </a:t>
            </a:r>
          </a:p>
          <a:p>
            <a:r>
              <a:rPr lang="en-US" sz="2400" dirty="0"/>
              <a:t>EMAIL ID             : 24bsds105amudhamozhib@skacas.ac.in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A5516D02-53E5-1509-D448-9CEFF3DB0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1447800"/>
            <a:ext cx="3330575" cy="51054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00E87C9D-5510-F43C-CAD8-DD4635F76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1447800"/>
            <a:ext cx="3346450" cy="51054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95A0-4D1E-FBAA-1962-B4EBFBFC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SCREENSHOTS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9D62C781-B185-AF3B-1B5B-B7C4C0E6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568450"/>
            <a:ext cx="3441700" cy="464026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00D9DC3-D1A3-0440-21CA-E3A84E442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3441700" cy="46307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6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9F9620-74AE-687F-2617-09F059D78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1066800"/>
            <a:ext cx="11393424" cy="3963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08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579876-F0F3-C3F2-0CDF-2C629E155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88" y="1584008"/>
            <a:ext cx="11393424" cy="23498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2743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280EE-9891-3242-885F-39718CCBE213}"/>
              </a:ext>
            </a:extLst>
          </p:cNvPr>
          <p:cNvSpPr txBox="1"/>
          <p:nvPr/>
        </p:nvSpPr>
        <p:spPr>
          <a:xfrm>
            <a:off x="990600" y="1524000"/>
            <a:ext cx="80848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purpose of this portfolio is to showcase my skills, experiences, and achievements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/>
              <a:t> Highlighting key projects and accomplishments.</a:t>
            </a:r>
          </a:p>
          <a:p>
            <a:r>
              <a:rPr lang="en-US" b="1" dirty="0"/>
              <a:t>.</a:t>
            </a:r>
            <a:r>
              <a:rPr lang="en-US" dirty="0"/>
              <a:t> Demonstrating technical and creative skills through practical examples.</a:t>
            </a:r>
          </a:p>
          <a:p>
            <a:r>
              <a:rPr lang="en-US" b="1" dirty="0"/>
              <a:t>.</a:t>
            </a:r>
            <a:r>
              <a:rPr lang="en-US" dirty="0"/>
              <a:t> Providing a centralized, accessible platform for professional growth and personal branding.</a:t>
            </a:r>
          </a:p>
          <a:p>
            <a:r>
              <a:rPr lang="en-US" dirty="0"/>
              <a:t>This portfolio aims to solve the problem of communicating expertise and career readiness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86530" y="2590800"/>
            <a:ext cx="3533775" cy="424688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65C153-DAB0-31A4-C17E-5C33C9BE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76" y="1676400"/>
            <a:ext cx="11393424" cy="30815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FF5CF-1859-1426-F9A1-F9E74611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04104"/>
            <a:ext cx="11658600" cy="49401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6116FE-216C-441C-A022-EDF837A0F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87" y="1476375"/>
            <a:ext cx="11393424" cy="46154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1CABF-2FDA-9170-9A71-09F80390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11393424" cy="5504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30D9C-4408-84EE-0510-5CD8AA1E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0704"/>
            <a:ext cx="11734800" cy="5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225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Kesavan.Balakrishnan</cp:lastModifiedBy>
  <cp:revision>24</cp:revision>
  <dcterms:created xsi:type="dcterms:W3CDTF">2024-03-29T15:07:22Z</dcterms:created>
  <dcterms:modified xsi:type="dcterms:W3CDTF">2025-09-06T00:59:59Z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