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69" r:id="rId13"/>
    <p:sldId id="270" r:id="rId14"/>
    <p:sldId id="267" r:id="rId15"/>
  </p:sldIdLst>
  <p:sldSz cx="12192000" cy="6858000"/>
  <p:notesSz cx="12192000" cy="6858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364" autoAdjust="0"/>
  </p:normalViewPr>
  <p:slideViewPr>
    <p:cSldViewPr snapToGrid="0" showGuides="1">
      <p:cViewPr varScale="1">
        <p:scale>
          <a:sx n="73" d="100"/>
          <a:sy n="73" d="100"/>
        </p:scale>
        <p:origin x="594" y="7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 /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 /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 /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 /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14800" y="5486400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676275" y="2798304"/>
            <a:ext cx="9229725" cy="16300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BHUVANESH.M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 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28M00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67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ID          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24bsds110bhuvaneshm@skacas.ac.in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BSC DATA SCIENCE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       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SRI KRISHNA  ADITHYA COLLEGE OF ARTS AND SCIENCE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909956"/>
          </a:xfrm>
        </p:spPr>
        <p:txBody>
          <a:bodyPr/>
          <a:lstStyle/>
          <a:p>
            <a:r>
              <a:rPr lang="en-IN" spc="15" dirty="0"/>
              <a:t>RESULTS AND SCREENSHOTS</a:t>
            </a:r>
            <a:endParaRPr lang="en-IN" dirty="0"/>
          </a:p>
        </p:txBody>
      </p:sp>
      <p:pic>
        <p:nvPicPr>
          <p:cNvPr id="5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74" y="2590800"/>
            <a:ext cx="2466975" cy="34194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5958" b="5958"/>
          <a:stretch/>
        </p:blipFill>
        <p:spPr>
          <a:xfrm>
            <a:off x="2420073" y="1762992"/>
            <a:ext cx="7075787" cy="391885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909956"/>
          </a:xfrm>
        </p:spPr>
        <p:txBody>
          <a:bodyPr/>
          <a:lstStyle/>
          <a:p>
            <a:r>
              <a:rPr lang="en-IN" spc="15" dirty="0"/>
              <a:t>RESULTS AND SCREENSHOTS</a:t>
            </a:r>
            <a:endParaRPr lang="en-IN" dirty="0"/>
          </a:p>
        </p:txBody>
      </p:sp>
      <p:pic>
        <p:nvPicPr>
          <p:cNvPr id="5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74" y="2590800"/>
            <a:ext cx="2466975" cy="3419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3474" r="13474"/>
          <a:stretch/>
        </p:blipFill>
        <p:spPr>
          <a:xfrm>
            <a:off x="2386287" y="2024743"/>
            <a:ext cx="7270544" cy="380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262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909956"/>
          </a:xfrm>
        </p:spPr>
        <p:txBody>
          <a:bodyPr/>
          <a:lstStyle/>
          <a:p>
            <a:r>
              <a:rPr lang="en-IN" spc="15" dirty="0"/>
              <a:t>RESULTS AND SCREENSHOTS</a:t>
            </a:r>
            <a:endParaRPr lang="en-IN" dirty="0"/>
          </a:p>
        </p:txBody>
      </p:sp>
      <p:pic>
        <p:nvPicPr>
          <p:cNvPr id="5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74" y="2590800"/>
            <a:ext cx="2466975" cy="34194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4480" r="4480"/>
          <a:stretch/>
        </p:blipFill>
        <p:spPr>
          <a:xfrm>
            <a:off x="2769325" y="1750423"/>
            <a:ext cx="6609805" cy="401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68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909956"/>
          </a:xfrm>
        </p:spPr>
        <p:txBody>
          <a:bodyPr/>
          <a:lstStyle/>
          <a:p>
            <a:r>
              <a:rPr lang="en-IN" spc="15" dirty="0"/>
              <a:t>RESULTS AND SCREENSHOTS</a:t>
            </a:r>
            <a:endParaRPr lang="en-IN" dirty="0"/>
          </a:p>
        </p:txBody>
      </p:sp>
      <p:pic>
        <p:nvPicPr>
          <p:cNvPr id="5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74" y="2590800"/>
            <a:ext cx="2466975" cy="3419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52" b="152"/>
          <a:stretch/>
        </p:blipFill>
        <p:spPr>
          <a:xfrm>
            <a:off x="2664823" y="2291449"/>
            <a:ext cx="6897188" cy="287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71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14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2704" y="1295400"/>
            <a:ext cx="1014389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website successfully serves as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platform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present my skills, experiences, and achievements in an organized and visually appealing manner. By integrating a clean design, responsive layout, and user-friendly navigation, it ensures accessibility across devices and provides a positive user experience.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not only demonstrates my technical expertise in web development but also highlights my ability to apply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principles, problem-solving techniques, and creativity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build a practical solution.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the portfolio achieves its objective of creating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brand identity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offering potential employers, clients, and collaborators a clear insight into my capabilities and career aspirations. It stands as a foundation that can be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expanded and updated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I grow professionally and acquire new skills.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/>
          <p:cNvSpPr txBox="1"/>
          <p:nvPr/>
        </p:nvSpPr>
        <p:spPr>
          <a:xfrm>
            <a:off x="1087201" y="2207259"/>
            <a:ext cx="75166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DIGITAL PORTFOLIO</a:t>
            </a:r>
            <a:endParaRPr lang="en-IN" sz="6000" dirty="0">
              <a:solidFill>
                <a:srgbClr val="FF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72599" y="4079784"/>
            <a:ext cx="2143126" cy="2585323"/>
            <a:chOff x="8429626" y="3844976"/>
            <a:chExt cx="2217877" cy="2649456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626" y="3844976"/>
              <a:ext cx="2217877" cy="264945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811468" y="1447799"/>
            <a:ext cx="1000893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this portfolio is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 my skills, experiences, and achievements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professional, organized, and visually appealing manner. Many individuals struggle to effectively present their work and capabilities to potential employers, clients, or collaborators. A well-structured digital portfolio addresses this challenge by: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Highlighting key projects and accomplishments.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Demonstrating technical and creative skills through practical examples.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a centralized, accessible platform for professional growth and personal branding.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aims to solve the problem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communicating expertise and career readiness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competitive market, ensuring that my profile stands out and leaves a strong impression on the audience.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89142" y="3505200"/>
            <a:ext cx="3200400" cy="3697382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444910" y="1265367"/>
            <a:ext cx="986390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website was developed to serve as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platform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showcasing my academic background, technical expertise, and personal projects. The goal is to create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hub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potential employers, collaborators, or clients can easily explore my work, skills, and accomplishments.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website highlights: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an introduction to who I am, my interests, and career goals.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 demonstration of technical and soft skills relevant to my field.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selected works and case studies that reflect my abilities and problem-solving approach.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an accessible way for visitors to connect with me.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combining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design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 content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portfolio provides a professional digital identity that represents both creativity and technical proficiency.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665039" y="1319458"/>
            <a:ext cx="114681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Employers / Recruiters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use the portfolio to evaluate your skills, projects, and suitability for a job role.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expect clarity, professionalism, and evidence of your capabilities.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(if you’re freelancing or offering services)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look for examples of past work, creativity, and trustworthiness before hiring you.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Peers &amp; Collaborators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Fellow students, colleagues, or professionals may use your portfolio to learn more about your expertise and potentially collaborate on projects.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Mentors / Professors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(if it’s a student portfolio)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might use it to assess your learning progress, academic projects, or readiness for internships and research opportunities.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Audience / Network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Anyone who comes across your portfolio (via LinkedIn, GitHub, or personal sharing) who wants to know more </a:t>
            </a:r>
            <a:r>
              <a:rPr lang="en-US" sz="1600" dirty="0"/>
              <a:t>about you.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752600"/>
            <a:ext cx="1600200" cy="29718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1750295" y="1600200"/>
            <a:ext cx="920284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Development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HTML5, CSS3, JavaScript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creating the structure, design, and interactivity of the website.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 Techniques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ensuring the portfolio works seamlessly across devices (desktop, tablet, mobile).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Styling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Frameworks (Bootstrap / Tailwind CSS)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speed up layout and styling with modern UI components.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CSS Animations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add smooth transitions and interactivity.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&amp; GitHub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code management, collaboration, and hosting.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Pages / Netlify /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Vercel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make the portfolio accessible online.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Used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Centered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focusing on clarity, readability, and ease of navigation for recruiters and clients.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 Code Structure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separating concerns (HTML for structure, CSS for design, JS for logic).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Optimization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compressing images, minimizing code for faster load times.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8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 panose="020B0603020202020204"/>
                <a:cs typeface="Trebuchet MS" panose="020B0603020202020204"/>
              </a:rPr>
              <a:t>POTFOLIO DESIGN AND LAYOUT</a:t>
            </a:r>
            <a:endParaRPr sz="40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739775" y="934913"/>
            <a:ext cx="11049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portfolio is designed with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clean, user-friendly layout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prioritizes readability and easy navigation. The design follows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section-based structure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allowing visitors to quickly access relevant information.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Design Elements: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 / Landing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brief introduction with name, role, and a visual identity (e.g., profile image or banner).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navigation to other sections.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concise personal statement highlighting background, interests, and career goals.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visual representation of technical and soft skills using lists, icons, or progress indicators.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 of selected works with descriptions, technologies used, and outcomes.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 in cards or grid layout for clarity.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details and links (email, LinkedIn, GitHub, etc.).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Possibly a contact form for direct communication.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Layout Characteristics: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adapts to mobile, tablet, and desktop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 Theme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unified color scheme, typography, and spacing.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Minimalist Approach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avoids clutter while keeping the focus on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Elements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hover effects, buttons, and animations for modern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appea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332" y="901800"/>
            <a:ext cx="13646468" cy="557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 / Landing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professional introduction with name, role, and branding elements.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navigation menu for accessing different sections.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Showcases personal background, academic qualifications, and career goals.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Presents a concise overview of who I am and what I aim to achieve.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technical and soft skills in an organized format.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include icons, charts, or progress bars for better visualization.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selected projects with descriptions, objectives, tools used, and outcomes.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links (e.g., GitHub repositories or live demos) where applicable.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 email, social media, and professional links (LinkedIn, GitHub, etc.).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include a contact form for direct communication.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compatibility across devices (desktop, tablet, mobile).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Navigation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menu and smooth scrolling between sections.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Visual Enhancements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Animations, hover effects, and styled buttons to improve interactivity and appeal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1164</Words>
  <Application>Microsoft Office PowerPoint</Application>
  <PresentationFormat>Widescreen</PresentationFormat>
  <Paragraphs>126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RESULTS AND SCREENSHOTS</vt:lpstr>
      <vt:lpstr>RESULTS AND SCREENSHOTS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  </dc:title>
  <dc:creator>Anto J</dc:creator>
  <cp:lastModifiedBy>Sanjay M</cp:lastModifiedBy>
  <cp:revision>5</cp:revision>
  <dcterms:created xsi:type="dcterms:W3CDTF">2025-09-04T11:14:53Z</dcterms:created>
  <dcterms:modified xsi:type="dcterms:W3CDTF">2025-09-13T06:37:03Z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651A0664BF1F4B9896BC23E2BA786BBA_12</vt:lpwstr>
  </property>
  <property fmtid="{D5CDD505-2E9C-101B-9397-08002B2CF9AE}" pid="3" name="KSOProductBuildVer">
    <vt:lpwstr>2057-12.2.0.22555</vt:lpwstr>
  </property>
</Properties>
</file>