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>
      <p:cViewPr varScale="1">
        <p:scale>
          <a:sx n="89" d="100"/>
          <a:sy n="89" d="100"/>
        </p:scale>
        <p:origin x="43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71197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DANIALJOHNSON P</a:t>
            </a:r>
          </a:p>
          <a:p>
            <a:r>
              <a:rPr lang="en-US" sz="2400" b="1" dirty="0"/>
              <a:t>REGISTER NO </a:t>
            </a:r>
            <a:r>
              <a:rPr lang="en-US" sz="2400" dirty="0"/>
              <a:t>:24BSDS113</a:t>
            </a:r>
          </a:p>
          <a:p>
            <a:r>
              <a:rPr lang="en-US" sz="2400" dirty="0"/>
              <a:t> </a:t>
            </a:r>
            <a:r>
              <a:rPr lang="en-US" sz="2400" b="1" dirty="0"/>
              <a:t>NMID</a:t>
            </a:r>
            <a:r>
              <a:rPr lang="en-US" sz="2400" dirty="0"/>
              <a:t>:254B30C5DD47606933A4FBD52D2A0420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B.SC DATA SCIENCE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SRI KRISHNA ADITHYA COLLEGE OF ARTS AND SCIENCE </a:t>
            </a:r>
            <a:r>
              <a:rPr lang="en-US" sz="2400" b="1" dirty="0"/>
              <a:t>UNIVERSITY</a:t>
            </a:r>
            <a:r>
              <a:rPr lang="en-US" sz="2400" dirty="0"/>
              <a:t>:BHARATHIYAR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161118-006D-4375-ADD6-696CDAAAF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1250" y="1811489"/>
            <a:ext cx="7600949" cy="4275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B052FC-E334-40DB-BB5E-5E34F26FF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878681"/>
            <a:ext cx="9067800" cy="510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144384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professional portfolio website using simple web technologies.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career opportunities, academic use, and personal branding.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with: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theme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integration for real form submissions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19CA6-9AFC-165E-6004-4DCB9D83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1C1D371-3FBD-8B7E-4F20-A100C8690AD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7102DDF-FEC6-F22D-636F-BEAC5C0284C0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BF7143E-0B60-EA9E-7427-5E56610C8C1D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582924E4-98FC-DCE4-FFEE-BA5C4803D4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0DEB475-228F-B83B-D510-C68C6270E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</a:t>
            </a:r>
            <a:r>
              <a:rPr lang="en-IN" dirty="0" err="1"/>
              <a:t>ithub</a:t>
            </a:r>
            <a:r>
              <a:rPr lang="en-IN" dirty="0"/>
              <a:t> link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44CD16A-BA70-1935-07B0-DC355DF4C2E8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FA635-5A32-4376-A5DB-6984EAB20BD6}"/>
              </a:ext>
            </a:extLst>
          </p:cNvPr>
          <p:cNvSpPr txBox="1"/>
          <p:nvPr/>
        </p:nvSpPr>
        <p:spPr>
          <a:xfrm>
            <a:off x="2057400" y="1491485"/>
            <a:ext cx="7090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https://github.com/24bsds113danialjohnsonp-crypto</a:t>
            </a:r>
          </a:p>
        </p:txBody>
      </p:sp>
    </p:spTree>
    <p:extLst>
      <p:ext uri="{BB962C8B-B14F-4D97-AF65-F5344CB8AC3E}">
        <p14:creationId xmlns:p14="http://schemas.microsoft.com/office/powerpoint/2010/main" val="14810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66800" y="1447800"/>
            <a:ext cx="6705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world, students and professionals need an online presence.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alone are not enough to showcase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skills.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portfolio website solves this problem by acting as a digital resume + project showcase.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057400" y="2019300"/>
            <a:ext cx="6858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/GitHub Pages for easy access.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sections: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Hello statement, About Me, Projects, Contact Form,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066800" y="201930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display their projects &amp; learning journey.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quickly review candidate’s profile.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for academic evaluation.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to build personal branding and visibility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 Page Structure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responsive design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handling,dynamic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footer  year)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089150" y="137160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– Title, Hello statement, “View My Work” button.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– Profile photo (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short 2-line intro (Data Science student).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– 3 horizontal cards: Food Ordering App, My Portfolio, Gate Sensor.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– Name, Email, Phone input fields + Send button.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7526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– works on both desktop &amp; mobile.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scroll to Projects section from “View My Work” button.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prefilled details.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updates year automatically using JavaScript.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minimal, and user-friendly design.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440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Tahoma</vt:lpstr>
      <vt:lpstr>Times New Roman</vt:lpstr>
      <vt:lpstr>Trebuchet MS</vt:lpstr>
      <vt:lpstr>Office Theme</vt:lpstr>
      <vt:lpstr>Digital Portfolio  </vt:lpstr>
      <vt:lpstr>PROJECT TITLE                    MY PORTFOLIO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harinivenkat2004@outlook.com</cp:lastModifiedBy>
  <cp:revision>32</cp:revision>
  <dcterms:created xsi:type="dcterms:W3CDTF">2024-03-29T15:07:22Z</dcterms:created>
  <dcterms:modified xsi:type="dcterms:W3CDTF">2025-09-20T18:41:48Z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