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676275" y="2798304"/>
            <a:ext cx="922972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Mirudhula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2428Moo84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ID       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995654075905DCEA5C64E5C7A655CC51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24bsds127mirudhulart@skacas.ac.in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DATA SCIENCE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68" y="1242611"/>
            <a:ext cx="4318188" cy="2427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968" y="3941299"/>
            <a:ext cx="4503599" cy="25320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C4C47F-3C86-E85E-A8A8-498AEC3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xmlns="" id="{B1DCCFE5-9D45-973F-DF85-04B0D8A0A9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543870"/>
            <a:ext cx="6381227" cy="358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1163</Words>
  <Application>Microsoft Office PowerPoint</Application>
  <PresentationFormat>Widescreen</PresentationFormat>
  <Paragraphs>127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dc:creator>Anto J</dc:creator>
  <cp:lastModifiedBy>HP</cp:lastModifiedBy>
  <cp:revision>4</cp:revision>
  <dcterms:modified xsi:type="dcterms:W3CDTF">2025-09-04T23:02:43Z</dcterms:modified>
</cp:coreProperties>
</file>