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4DD894-5561-4E5A-8B20-6F863EC1A6A4}" v="3" dt="2025-09-06T06:40:12.928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ammed anas najibudeen" userId="c71fb0fd89a84c8a" providerId="LiveId" clId="{144DD894-5561-4E5A-8B20-6F863EC1A6A4}"/>
    <pc:docChg chg="addSld modSld">
      <pc:chgData name="mohammed anas najibudeen" userId="c71fb0fd89a84c8a" providerId="LiveId" clId="{144DD894-5561-4E5A-8B20-6F863EC1A6A4}" dt="2025-09-06T06:40:12.928" v="19"/>
      <pc:docMkLst>
        <pc:docMk/>
      </pc:docMkLst>
      <pc:sldChg chg="addSp delSp modSp new mod">
        <pc:chgData name="mohammed anas najibudeen" userId="c71fb0fd89a84c8a" providerId="LiveId" clId="{144DD894-5561-4E5A-8B20-6F863EC1A6A4}" dt="2025-09-06T06:40:12.928" v="19"/>
        <pc:sldMkLst>
          <pc:docMk/>
          <pc:sldMk cId="2128560972" sldId="270"/>
        </pc:sldMkLst>
        <pc:spChg chg="mod">
          <ac:chgData name="mohammed anas najibudeen" userId="c71fb0fd89a84c8a" providerId="LiveId" clId="{144DD894-5561-4E5A-8B20-6F863EC1A6A4}" dt="2025-09-06T06:39:29.894" v="14" actId="20577"/>
          <ac:spMkLst>
            <pc:docMk/>
            <pc:sldMk cId="2128560972" sldId="270"/>
            <ac:spMk id="2" creationId="{60C5094A-0D8C-3A7E-1456-B56E1E4DC262}"/>
          </ac:spMkLst>
        </pc:spChg>
        <pc:spChg chg="add del mod">
          <ac:chgData name="mohammed anas najibudeen" userId="c71fb0fd89a84c8a" providerId="LiveId" clId="{144DD894-5561-4E5A-8B20-6F863EC1A6A4}" dt="2025-09-06T06:39:38.886" v="17"/>
          <ac:spMkLst>
            <pc:docMk/>
            <pc:sldMk cId="2128560972" sldId="270"/>
            <ac:spMk id="3" creationId="{F9640D31-6584-A766-D756-4845FF50010E}"/>
          </ac:spMkLst>
        </pc:spChg>
        <pc:spChg chg="add mod">
          <ac:chgData name="mohammed anas najibudeen" userId="c71fb0fd89a84c8a" providerId="LiveId" clId="{144DD894-5561-4E5A-8B20-6F863EC1A6A4}" dt="2025-09-06T06:40:12.928" v="19"/>
          <ac:spMkLst>
            <pc:docMk/>
            <pc:sldMk cId="2128560972" sldId="270"/>
            <ac:spMk id="4" creationId="{AF56A377-F91D-F7EC-935F-F99DD49089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Mohammed Anas N </a:t>
            </a:r>
          </a:p>
          <a:p>
            <a:r>
              <a:rPr lang="en-US" sz="2400" dirty="0"/>
              <a:t>REGISTER NO AND NMID: </a:t>
            </a:r>
            <a:r>
              <a:rPr lang="en-IN" b="1" dirty="0"/>
              <a:t>2428M0087 and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Data science</a:t>
            </a:r>
          </a:p>
          <a:p>
            <a:r>
              <a:rPr lang="en-US" sz="2400" dirty="0"/>
              <a:t>COLLEGE: Sri </a:t>
            </a:r>
            <a:r>
              <a:rPr lang="en-US" sz="2400" dirty="0" err="1"/>
              <a:t>krishna</a:t>
            </a:r>
            <a:r>
              <a:rPr lang="en-US" sz="2400" dirty="0"/>
              <a:t> Adithya college of arts and science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636587" y="1288763"/>
            <a:ext cx="4343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Result</a:t>
            </a:r>
            <a:r>
              <a:rPr lang="en-US" sz="2800" dirty="0"/>
              <a:t>: A fully responsive, modern portfolio accessible on multiple devices.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Screenshots: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2EF781-59BD-93DB-4489-343E6144AEA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82" r="9082"/>
          <a:stretch/>
        </p:blipFill>
        <p:spPr>
          <a:xfrm>
            <a:off x="2713831" y="3104645"/>
            <a:ext cx="6023396" cy="27913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E4A7DB-F13E-8569-4A8A-55B77ED2B79B}"/>
              </a:ext>
            </a:extLst>
          </p:cNvPr>
          <p:cNvSpPr txBox="1"/>
          <p:nvPr/>
        </p:nvSpPr>
        <p:spPr>
          <a:xfrm>
            <a:off x="990600" y="1447800"/>
            <a:ext cx="57912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The portfolio project demonstrates the use of web development skills in creating a professional digital identity. It highlights technical expertise, creativity, and an understanding of responsive design principles. The project can be extended further by adding backend functionality and hosting on a live server.</a:t>
            </a:r>
            <a:endParaRPr lang="en-I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094A-0D8C-3A7E-1456-B56E1E4DC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Github</a:t>
            </a:r>
            <a:r>
              <a:rPr lang="en-IN" dirty="0"/>
              <a:t> link: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56A377-F91D-F7EC-935F-F99DD49089D8}"/>
              </a:ext>
            </a:extLst>
          </p:cNvPr>
          <p:cNvSpPr txBox="1"/>
          <p:nvPr/>
        </p:nvSpPr>
        <p:spPr>
          <a:xfrm>
            <a:off x="838200" y="2209800"/>
            <a:ext cx="7010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https://github.com/24bsds130mohammedanasn-netizen/project.git</a:t>
            </a:r>
          </a:p>
        </p:txBody>
      </p:sp>
    </p:spTree>
    <p:extLst>
      <p:ext uri="{BB962C8B-B14F-4D97-AF65-F5344CB8AC3E}">
        <p14:creationId xmlns:p14="http://schemas.microsoft.com/office/powerpoint/2010/main" val="2128560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499225" cy="137088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400" dirty="0"/>
              <a:t>personal digital portfolio website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29EF13-CB3B-5BE3-C381-E63C2B163A99}"/>
              </a:ext>
            </a:extLst>
          </p:cNvPr>
          <p:cNvSpPr txBox="1"/>
          <p:nvPr/>
        </p:nvSpPr>
        <p:spPr>
          <a:xfrm>
            <a:off x="834072" y="1905000"/>
            <a:ext cx="56368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today’s digital era, professionals and students need an online presence to showcase their skills, projects, and achievements. Traditional resumes are limited in presenting creativity and interactive elements. A personal portfolio website solves this by providing a dynamic and visually engaging platform to highlight one’s expertise and work.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1349DF-718C-285F-E8AA-FBCBA8D12AC1}"/>
              </a:ext>
            </a:extLst>
          </p:cNvPr>
          <p:cNvSpPr txBox="1"/>
          <p:nvPr/>
        </p:nvSpPr>
        <p:spPr>
          <a:xfrm>
            <a:off x="739775" y="2286000"/>
            <a:ext cx="55372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project is a </a:t>
            </a:r>
            <a:r>
              <a:rPr lang="en-US" b="1" dirty="0"/>
              <a:t>personal digital portfolio website</a:t>
            </a:r>
            <a:r>
              <a:rPr lang="en-US" dirty="0"/>
              <a:t> designed using HTML and CSS. It provides an interactive and responsive platform to showcase academic background, technical skills, and completed projects. The website is structured with user-friendly navigation and modern UI/UX principles.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5B4D5D-9310-F730-5A4F-7C77EED67EDA}"/>
              </a:ext>
            </a:extLst>
          </p:cNvPr>
          <p:cNvSpPr txBox="1"/>
          <p:nvPr/>
        </p:nvSpPr>
        <p:spPr>
          <a:xfrm>
            <a:off x="762000" y="2019300"/>
            <a:ext cx="51816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Students who want to present their skills for internships or placements.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Professionals who wish to highlight their achievements online.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Recruiters and hiring managers looking for candidate profiles.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Anyone seeking inspiration or collaboration opportunities.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49BE2D-272D-55F7-09B1-D4B941EC8687}"/>
              </a:ext>
            </a:extLst>
          </p:cNvPr>
          <p:cNvSpPr txBox="1"/>
          <p:nvPr/>
        </p:nvSpPr>
        <p:spPr>
          <a:xfrm>
            <a:off x="3124200" y="2514600"/>
            <a:ext cx="5334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HTML5</a:t>
            </a:r>
            <a:r>
              <a:rPr lang="en-US" dirty="0"/>
              <a:t> – For content 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CSS3</a:t>
            </a:r>
            <a:r>
              <a:rPr lang="en-US" dirty="0"/>
              <a:t> – For styling and responsive design.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Visual Studio Code</a:t>
            </a:r>
            <a:r>
              <a:rPr lang="en-US" dirty="0"/>
              <a:t> – As the development environment.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GitHub</a:t>
            </a:r>
            <a:r>
              <a:rPr lang="en-US" dirty="0"/>
              <a:t> – For version control and deployment.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1FF059-177B-C287-0647-25C0AFD4F106}"/>
              </a:ext>
            </a:extLst>
          </p:cNvPr>
          <p:cNvSpPr txBox="1"/>
          <p:nvPr/>
        </p:nvSpPr>
        <p:spPr>
          <a:xfrm>
            <a:off x="1600200" y="1676400"/>
            <a:ext cx="670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Home section</a:t>
            </a:r>
            <a:r>
              <a:rPr lang="en-US" b="1" dirty="0"/>
              <a:t> </a:t>
            </a:r>
            <a:r>
              <a:rPr lang="en-US" dirty="0"/>
              <a:t>– Introduction with name, role, and tagline.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About Section</a:t>
            </a:r>
            <a:r>
              <a:rPr lang="en-US" dirty="0"/>
              <a:t> – Personal background and career goals.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Skills Section</a:t>
            </a:r>
            <a:r>
              <a:rPr lang="en-US" dirty="0"/>
              <a:t> – Technical and soft skills displayed with progress bars or icons.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Projects Section</a:t>
            </a:r>
            <a:r>
              <a:rPr lang="en-US" dirty="0"/>
              <a:t> – List of completed works with descriptions and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Contact Section</a:t>
            </a:r>
            <a:r>
              <a:rPr lang="en-US" dirty="0"/>
              <a:t> – Contact form and social media links.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0FB366-E13F-47DD-C07B-20B78F6FF7C0}"/>
              </a:ext>
            </a:extLst>
          </p:cNvPr>
          <p:cNvSpPr txBox="1"/>
          <p:nvPr/>
        </p:nvSpPr>
        <p:spPr>
          <a:xfrm>
            <a:off x="1371600" y="1676400"/>
            <a:ext cx="62484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design for mobile, tablet, and desktop.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Easy navigation with menu bar and smooth scrolling.</a:t>
            </a:r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Project showcase with descriptions and links. Interactive hover effects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Interactive hover effects and animations.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Contact form for communication.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</TotalTime>
  <Words>448</Words>
  <Application>Microsoft Office PowerPoint</Application>
  <PresentationFormat>Widescreen</PresentationFormat>
  <Paragraphs>64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personal digital portfolio website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mohammed anas najibudeen</cp:lastModifiedBy>
  <cp:revision>23</cp:revision>
  <dcterms:created xsi:type="dcterms:W3CDTF">2024-03-29T15:07:22Z</dcterms:created>
  <dcterms:modified xsi:type="dcterms:W3CDTF">2025-09-06T06:40:16Z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