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Samyuktha 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2428m0097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24bsds140samyuktham@skacas.ac.in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16C44BBD6CDC056BCE7460945184ECD0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6426" y="3849628"/>
            <a:ext cx="3815057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6426" y="1403221"/>
            <a:ext cx="3815057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5022" y="2587858"/>
            <a:ext cx="4792433" cy="26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1178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samyukthamohanraj17@gmail.com</cp:lastModifiedBy>
  <cp:revision>5</cp:revision>
  <dcterms:modified xsi:type="dcterms:W3CDTF">2025-09-05T07:06:35Z</dcterms:modified>
</cp:coreProperties>
</file>