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6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798304"/>
            <a:ext cx="922972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Samyuktha M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2428m0097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24bsds140samyuktham@skacas.ac.in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DATA SCIENCE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273CD-F605-6B05-179F-38B8B390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06426" y="3849628"/>
            <a:ext cx="3815057" cy="2145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61975-CDB3-9129-D8B6-156FC4B3A3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06426" y="1403221"/>
            <a:ext cx="3815057" cy="2145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C47F-3C86-E85E-A8A8-498AEC3A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B1DCCFE5-9D45-973F-DF85-04B0D8A0A9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185E7-F710-90BB-AA44-2AA07E9670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15022" y="2587858"/>
            <a:ext cx="4792433" cy="26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2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1174</Words>
  <Application>Microsoft Office PowerPoint</Application>
  <PresentationFormat>Widescreen</PresentationFormat>
  <Paragraphs>126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Anto J</dc:creator>
  <cp:lastModifiedBy>samyukthamohanraj17@gmail.com</cp:lastModifiedBy>
  <cp:revision>4</cp:revision>
  <dcterms:modified xsi:type="dcterms:W3CDTF">2025-09-05T06:57:00Z</dcterms:modified>
</cp:coreProperties>
</file>