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67" r:id="rId15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 showGuides="1">
      <p:cViewPr varScale="1">
        <p:scale>
          <a:sx n="73" d="100"/>
          <a:sy n="73" d="100"/>
        </p:scale>
        <p:origin x="594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microsoft.com/office/2016/11/relationships/changesInfo" Target="changesInfos/changesInfo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2006abishek@gmail.com" userId="47b4bb4a2f7a78bb" providerId="LiveId" clId="{FB41A590-3137-399D-9F74-B3115B259E72}"/>
    <pc:docChg chg="modSld">
      <pc:chgData name="abi2006abishek@gmail.com" userId="47b4bb4a2f7a78bb" providerId="LiveId" clId="{FB41A590-3137-399D-9F74-B3115B259E72}" dt="2025-09-13T07:49:27.704" v="61" actId="14826"/>
      <pc:docMkLst>
        <pc:docMk/>
      </pc:docMkLst>
      <pc:sldChg chg="modSp">
        <pc:chgData name="abi2006abishek@gmail.com" userId="47b4bb4a2f7a78bb" providerId="LiveId" clId="{FB41A590-3137-399D-9F74-B3115B259E72}" dt="2025-09-13T07:47:55.079" v="54" actId="20577"/>
        <pc:sldMkLst>
          <pc:docMk/>
          <pc:sldMk cId="0" sldId="256"/>
        </pc:sldMkLst>
        <pc:spChg chg="mod">
          <ac:chgData name="abi2006abishek@gmail.com" userId="47b4bb4a2f7a78bb" providerId="LiveId" clId="{FB41A590-3137-399D-9F74-B3115B259E72}" dt="2025-09-13T07:47:55.079" v="54" actId="20577"/>
          <ac:spMkLst>
            <pc:docMk/>
            <pc:sldMk cId="0" sldId="256"/>
            <ac:spMk id="14" creationId="{00000000-0000-0000-0000-000000000000}"/>
          </ac:spMkLst>
        </pc:spChg>
      </pc:sldChg>
      <pc:sldChg chg="modSp">
        <pc:chgData name="abi2006abishek@gmail.com" userId="47b4bb4a2f7a78bb" providerId="LiveId" clId="{FB41A590-3137-399D-9F74-B3115B259E72}" dt="2025-09-13T07:48:24.356" v="57" actId="14100"/>
        <pc:sldMkLst>
          <pc:docMk/>
          <pc:sldMk cId="0" sldId="266"/>
        </pc:sldMkLst>
        <pc:picChg chg="mod">
          <ac:chgData name="abi2006abishek@gmail.com" userId="47b4bb4a2f7a78bb" providerId="LiveId" clId="{FB41A590-3137-399D-9F74-B3115B259E72}" dt="2025-09-13T07:48:24.356" v="57" actId="14100"/>
          <ac:picMkLst>
            <pc:docMk/>
            <pc:sldMk cId="0" sldId="266"/>
            <ac:picMk id="4" creationId="{00000000-0000-0000-0000-000000000000}"/>
          </ac:picMkLst>
        </pc:picChg>
      </pc:sldChg>
      <pc:sldChg chg="modSp">
        <pc:chgData name="abi2006abishek@gmail.com" userId="47b4bb4a2f7a78bb" providerId="LiveId" clId="{FB41A590-3137-399D-9F74-B3115B259E72}" dt="2025-09-13T07:48:45.862" v="60" actId="14826"/>
        <pc:sldMkLst>
          <pc:docMk/>
          <pc:sldMk cId="4066262173" sldId="268"/>
        </pc:sldMkLst>
        <pc:spChg chg="mod">
          <ac:chgData name="abi2006abishek@gmail.com" userId="47b4bb4a2f7a78bb" providerId="LiveId" clId="{FB41A590-3137-399D-9F74-B3115B259E72}" dt="2025-09-13T07:48:37.629" v="59" actId="1076"/>
          <ac:spMkLst>
            <pc:docMk/>
            <pc:sldMk cId="4066262173" sldId="268"/>
            <ac:spMk id="2" creationId="{00000000-0000-0000-0000-000000000000}"/>
          </ac:spMkLst>
        </pc:spChg>
        <pc:picChg chg="mod">
          <ac:chgData name="abi2006abishek@gmail.com" userId="47b4bb4a2f7a78bb" providerId="LiveId" clId="{FB41A590-3137-399D-9F74-B3115B259E72}" dt="2025-09-13T07:48:45.862" v="60" actId="14826"/>
          <ac:picMkLst>
            <pc:docMk/>
            <pc:sldMk cId="4066262173" sldId="268"/>
            <ac:picMk id="3" creationId="{00000000-0000-0000-0000-000000000000}"/>
          </ac:picMkLst>
        </pc:picChg>
      </pc:sldChg>
      <pc:sldChg chg="modSp">
        <pc:chgData name="abi2006abishek@gmail.com" userId="47b4bb4a2f7a78bb" providerId="LiveId" clId="{FB41A590-3137-399D-9F74-B3115B259E72}" dt="2025-09-13T07:49:27.704" v="61" actId="14826"/>
        <pc:sldMkLst>
          <pc:docMk/>
          <pc:sldMk cId="977171747" sldId="270"/>
        </pc:sldMkLst>
        <pc:picChg chg="mod">
          <ac:chgData name="abi2006abishek@gmail.com" userId="47b4bb4a2f7a78bb" providerId="LiveId" clId="{FB41A590-3137-399D-9F74-B3115B259E72}" dt="2025-09-13T07:49:27.704" v="61" actId="14826"/>
          <ac:picMkLst>
            <pc:docMk/>
            <pc:sldMk cId="977171747" sldId="270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76275" y="2798304"/>
            <a:ext cx="9229725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SELVAKUMAR A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28M0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24bsds143selvakumara@skacas.ac.in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9278" b="19278"/>
          <a:stretch/>
        </p:blipFill>
        <p:spPr>
          <a:xfrm>
            <a:off x="2747482" y="1658983"/>
            <a:ext cx="7075787" cy="41453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082" y="576987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770" b="17770"/>
          <a:stretch/>
        </p:blipFill>
        <p:spPr>
          <a:xfrm>
            <a:off x="2474349" y="2024743"/>
            <a:ext cx="7270544" cy="38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6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07" t="11388" r="2376" b="9253"/>
          <a:stretch/>
        </p:blipFill>
        <p:spPr>
          <a:xfrm>
            <a:off x="2769325" y="1750423"/>
            <a:ext cx="6609805" cy="40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597" b="18597"/>
          <a:stretch/>
        </p:blipFill>
        <p:spPr>
          <a:xfrm>
            <a:off x="2664823" y="2455817"/>
            <a:ext cx="6897188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1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1164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Anto J</dc:creator>
  <cp:lastModifiedBy>abi2006abishek@gmail.com</cp:lastModifiedBy>
  <cp:revision>5</cp:revision>
  <dcterms:created xsi:type="dcterms:W3CDTF">2025-09-04T11:14:53Z</dcterms:created>
  <dcterms:modified xsi:type="dcterms:W3CDTF">2025-09-13T07:49:36Z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651A0664BF1F4B9896BC23E2BA786BBA_12</vt:lpwstr>
  </property>
  <property fmtid="{D5CDD505-2E9C-101B-9397-08002B2CF9AE}" pid="3" name="KSOProductBuildVer">
    <vt:lpwstr>2057-12.2.0.22555</vt:lpwstr>
  </property>
</Properties>
</file>