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DD894-5561-4E5A-8B20-6F863EC1A6A4}" v="6" dt="2025-09-06T09:26:10.2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Shajuha</a:t>
            </a:r>
            <a:r>
              <a:rPr lang="en-US" sz="2400" dirty="0"/>
              <a:t> F</a:t>
            </a:r>
          </a:p>
          <a:p>
            <a:r>
              <a:rPr lang="en-US" sz="2400" dirty="0"/>
              <a:t>REGISTER NO AND NMID:</a:t>
            </a:r>
            <a:r>
              <a:rPr lang="en-US" sz="2400" b="1" dirty="0"/>
              <a:t> </a:t>
            </a:r>
            <a:r>
              <a:rPr lang="en-IN" b="1" dirty="0"/>
              <a:t>2328M0101 and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Data science</a:t>
            </a:r>
          </a:p>
          <a:p>
            <a:r>
              <a:rPr lang="en-US" sz="2400" dirty="0"/>
              <a:t>COLLEGE: Sri </a:t>
            </a:r>
            <a:r>
              <a:rPr lang="en-US" sz="2400" dirty="0" err="1"/>
              <a:t>krishna</a:t>
            </a:r>
            <a:r>
              <a:rPr lang="en-US" sz="2400" dirty="0"/>
              <a:t> Adithya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36587" y="1288763"/>
            <a:ext cx="434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Result</a:t>
            </a:r>
            <a:r>
              <a:rPr lang="en-US" sz="2800" dirty="0"/>
              <a:t>: A fully responsive, modern portfolio accessible on multiple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EF781-59BD-93DB-4489-343E6144AE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r="9645"/>
          <a:stretch/>
        </p:blipFill>
        <p:spPr>
          <a:xfrm>
            <a:off x="2713831" y="3124200"/>
            <a:ext cx="6023396" cy="2791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4A7DB-F13E-8569-4A8A-55B77ED2B79B}"/>
              </a:ext>
            </a:extLst>
          </p:cNvPr>
          <p:cNvSpPr txBox="1"/>
          <p:nvPr/>
        </p:nvSpPr>
        <p:spPr>
          <a:xfrm>
            <a:off x="990600" y="14478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portfolio project demonstrates the use of web development skills in creating a professional digital identity. It highlights technical expertise, creativity, and an understanding of responsive design principles. The project can be extended further by adding backend functionality and hosting on a live server.</a:t>
            </a:r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094A-0D8C-3A7E-1456-B56E1E4D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6A377-F91D-F7EC-935F-F99DD49089D8}"/>
              </a:ext>
            </a:extLst>
          </p:cNvPr>
          <p:cNvSpPr txBox="1"/>
          <p:nvPr/>
        </p:nvSpPr>
        <p:spPr>
          <a:xfrm>
            <a:off x="838200" y="2209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https://github.com/24bsds144shajuhaf-cpu/project.git</a:t>
            </a:r>
          </a:p>
        </p:txBody>
      </p:sp>
    </p:spTree>
    <p:extLst>
      <p:ext uri="{BB962C8B-B14F-4D97-AF65-F5344CB8AC3E}">
        <p14:creationId xmlns:p14="http://schemas.microsoft.com/office/powerpoint/2010/main" val="212856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49922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dirty="0"/>
              <a:t>personal digital portfolio website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9EF13-CB3B-5BE3-C381-E63C2B163A99}"/>
              </a:ext>
            </a:extLst>
          </p:cNvPr>
          <p:cNvSpPr txBox="1"/>
          <p:nvPr/>
        </p:nvSpPr>
        <p:spPr>
          <a:xfrm>
            <a:off x="834072" y="1905000"/>
            <a:ext cx="5636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today’s digital era, professionals and students need an online presence to showcase their skills, projects, and achievements. Traditional resumes are limited in presenting creativity and interactive elements. A personal portfolio website solves this by providing a dynamic and visually engaging platform to highlight one’s expertise and work.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349DF-718C-285F-E8AA-FBCBA8D12AC1}"/>
              </a:ext>
            </a:extLst>
          </p:cNvPr>
          <p:cNvSpPr txBox="1"/>
          <p:nvPr/>
        </p:nvSpPr>
        <p:spPr>
          <a:xfrm>
            <a:off x="739775" y="2286000"/>
            <a:ext cx="553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is a </a:t>
            </a:r>
            <a:r>
              <a:rPr lang="en-US" b="1" dirty="0"/>
              <a:t>personal digital portfolio website</a:t>
            </a:r>
            <a:r>
              <a:rPr lang="en-US" dirty="0"/>
              <a:t> designed using HTML and CSS. It provides an interactive and responsive platform to showcase academic background, technical skills, and completed projects. The website is structured with user-friendly navigation and modern UI/UX principles.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B4D5D-9310-F730-5A4F-7C77EED67EDA}"/>
              </a:ext>
            </a:extLst>
          </p:cNvPr>
          <p:cNvSpPr txBox="1"/>
          <p:nvPr/>
        </p:nvSpPr>
        <p:spPr>
          <a:xfrm>
            <a:off x="762000" y="2019300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Students who want to present their skills for internships or placements.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Professionals who wish to highlight their achievements online.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Recruiters and hiring managers looking for candidate profiles.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Anyone seeking inspiration or collaboration opportunities.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9BE2D-272D-55F7-09B1-D4B941EC8687}"/>
              </a:ext>
            </a:extLst>
          </p:cNvPr>
          <p:cNvSpPr txBox="1"/>
          <p:nvPr/>
        </p:nvSpPr>
        <p:spPr>
          <a:xfrm>
            <a:off x="3124200" y="2514600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HTML5</a:t>
            </a:r>
            <a:r>
              <a:rPr lang="en-US" dirty="0"/>
              <a:t> – For content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CSS3</a:t>
            </a:r>
            <a:r>
              <a:rPr lang="en-US" dirty="0"/>
              <a:t> – For styling and responsive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Visual Studio Code</a:t>
            </a:r>
            <a:r>
              <a:rPr lang="en-US" dirty="0"/>
              <a:t> – As the development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GitHub</a:t>
            </a:r>
            <a:r>
              <a:rPr lang="en-US" dirty="0"/>
              <a:t> – For version control and deployment.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FF059-177B-C287-0647-25C0AFD4F106}"/>
              </a:ext>
            </a:extLst>
          </p:cNvPr>
          <p:cNvSpPr txBox="1"/>
          <p:nvPr/>
        </p:nvSpPr>
        <p:spPr>
          <a:xfrm>
            <a:off x="1600200" y="16764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Home section</a:t>
            </a:r>
            <a:r>
              <a:rPr lang="en-US" b="1" dirty="0"/>
              <a:t> </a:t>
            </a:r>
            <a:r>
              <a:rPr lang="en-US" dirty="0"/>
              <a:t>– Introduction with name, role, and tagline.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 Section</a:t>
            </a:r>
            <a:r>
              <a:rPr lang="en-US" dirty="0"/>
              <a:t> – Personal background and career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Skills Section</a:t>
            </a:r>
            <a:r>
              <a:rPr lang="en-US" dirty="0"/>
              <a:t> – Technical and soft skills displayed with progress bars or icons.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Projects Section</a:t>
            </a:r>
            <a:r>
              <a:rPr lang="en-US" dirty="0"/>
              <a:t> – List of completed works with descriptions and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Section</a:t>
            </a:r>
            <a:r>
              <a:rPr lang="en-US" dirty="0"/>
              <a:t> – Contact form and social media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FB366-E13F-47DD-C07B-20B78F6FF7C0}"/>
              </a:ext>
            </a:extLst>
          </p:cNvPr>
          <p:cNvSpPr txBox="1"/>
          <p:nvPr/>
        </p:nvSpPr>
        <p:spPr>
          <a:xfrm>
            <a:off x="1371600" y="1676400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Responsive design for mobile, tablet, and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navigation with menu bar and smooth scrolling.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showcase with descriptions and links. Interactive hover effects and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hover effects and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 form for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447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personal digital portfolio website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mohammed anas najibudeen</cp:lastModifiedBy>
  <cp:revision>24</cp:revision>
  <dcterms:created xsi:type="dcterms:W3CDTF">2024-03-29T15:07:22Z</dcterms:created>
  <dcterms:modified xsi:type="dcterms:W3CDTF">2025-09-06T09:26:43Z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