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2" y="16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798304"/>
            <a:ext cx="9229725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Arun K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2428m0120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24bsds206arunk@skacas.ac.in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 ID      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AC3F9DA58331063AC6245AE84CF04693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2273CD-F605-6B05-179F-38B8B390CA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06426" y="3849628"/>
            <a:ext cx="3815057" cy="21459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61975-CDB3-9129-D8B6-156FC4B3A3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008094" y="1403221"/>
            <a:ext cx="3811722" cy="2145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2185E7-F710-90BB-AA44-2AA07E9670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15022" y="2587858"/>
            <a:ext cx="4792433" cy="2695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1178</Words>
  <Application>Microsoft Office PowerPoint</Application>
  <PresentationFormat>Widescreen</PresentationFormat>
  <Paragraphs>127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 J</dc:creator>
  <cp:lastModifiedBy>samyukthamohanraj17@gmail.com</cp:lastModifiedBy>
  <cp:revision>5</cp:revision>
  <dcterms:modified xsi:type="dcterms:W3CDTF">2025-09-05T08:19:55Z</dcterms:modified>
</cp:coreProperties>
</file>