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4114800" y="5486400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1907257" y="3087900"/>
            <a:ext cx="9229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YASHIGA.S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    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24bsds254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ID            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24bsds254yashigas@skacas.ac.in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  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BSC DATA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          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SRI KRISHNA  ADITHYA COLLEGE OF ARTS AND SCIENCE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66675" y="3381373"/>
            <a:ext cx="24669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 txBox="1"/>
          <p:nvPr>
            <p:ph type="title"/>
          </p:nvPr>
        </p:nvSpPr>
        <p:spPr>
          <a:xfrm>
            <a:off x="752475" y="523684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84" name="Google Shape;184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7375" y="2590800"/>
            <a:ext cx="2466975" cy="3245451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16"/>
          <p:cNvSpPr txBox="1"/>
          <p:nvPr/>
        </p:nvSpPr>
        <p:spPr>
          <a:xfrm>
            <a:off x="2947775" y="2590800"/>
            <a:ext cx="7052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 flipH="1" rot="10800000">
            <a:off x="2754600" y="6218343"/>
            <a:ext cx="72453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4" y="2590800"/>
            <a:ext cx="246697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7775" y="1610749"/>
            <a:ext cx="4664252" cy="48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755332" y="385444"/>
            <a:ext cx="10681335" cy="9099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AND SCREENSHOTS</a:t>
            </a:r>
            <a:endParaRPr/>
          </a:p>
        </p:txBody>
      </p:sp>
      <p:pic>
        <p:nvPicPr>
          <p:cNvPr id="195" name="Google Shape;1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4" y="2590800"/>
            <a:ext cx="246697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7078" y="1447800"/>
            <a:ext cx="5608321" cy="4975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8"/>
          <p:cNvSpPr txBox="1"/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5" name="Google Shape;205;p1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portfolio website successfully serves as a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platform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not only demonstrates my technical expertise in web development but also highlights my ability to apply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principles, problem-solving techniques, and creativity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build a practical solution.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the portfolio achieves its objective of creating a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 brand identity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while offering potential employers, clients, and collaborators a clear insight into my capabilities and career aspirations. It stands as a foundation that can be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expanded and updated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I grow professionally and acquire new skills.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0000"/>
                </a:solidFill>
                <a:latin typeface="Aharoni"/>
                <a:ea typeface="Aharoni"/>
                <a:cs typeface="Aharoni"/>
                <a:sym typeface="Aharoni"/>
              </a:rPr>
              <a:t>DIGITAL PORTFOLIO</a:t>
            </a:r>
            <a:endParaRPr sz="6000">
              <a:solidFill>
                <a:srgbClr val="FF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0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123" name="Google Shape;123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0"/>
          <p:cNvSpPr txBox="1"/>
          <p:nvPr>
            <p:ph type="title"/>
          </p:nvPr>
        </p:nvSpPr>
        <p:spPr>
          <a:xfrm>
            <a:off x="811473" y="122699"/>
            <a:ext cx="41382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0"/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purpose of this portfolio is to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showcase my skills, experiences, and achievements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Highlighting key projects and accomplishments.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Demonstrating technical and creative skills through practical examples.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Providing a centralized, accessible platform for professional growth and personal branding.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portfolio aims to solve the problem of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communicating expertise and career readiness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competitive market, ensuring that my profile stands out and leaves a strong impression on the audience.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1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135" name="Google Shape;135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1"/>
          <p:cNvSpPr txBox="1"/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1"/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portfolio website was developed to serve as a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platform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showcasing my academic background, technical expertise, and personal projects. The goal is to create a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hub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 potential employers, collaborators, or clients can easily explore my work, skills, and accomplishments.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website highlights: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Me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an introduction to who I am, my interests, and career goals.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 demonstration of technical and soft skills relevant to my field.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selected works and case studies that reflect my abilities and problem-solving approach.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an accessible way for visitors to connect with 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combining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 design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organized content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portfolio provides a professional digital identity that represents both creativity and technical proficiency.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 txBox="1"/>
          <p:nvPr>
            <p:ph type="title"/>
          </p:nvPr>
        </p:nvSpPr>
        <p:spPr>
          <a:xfrm>
            <a:off x="309966" y="531748"/>
            <a:ext cx="40461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49" name="Google Shape;1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2"/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Employers / Recruiters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use the portfolio to evaluate your skills, projects, and suitability for a job role.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expect clarity, professionalism, and evidence of your capabilities.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(if you’re freelancing or offering services)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look for examples of past work, creativity, and trustworthiness before hiring you.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Peers &amp; Collaborators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Fellow students, colleagues, or professionals may use your portfolio to learn more about your expertise and potentially collaborate on projects.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Mentors / Professors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(if it’s a student portfolio)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might use it to assess your learning progress, academic projects, or readiness for internships and research opportunities.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Audience / Network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Anyone who comes across your portfolio (via LinkedIn, GitHub, or personal sharing) who wants to know more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you.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52600"/>
            <a:ext cx="16002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3"/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Development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HTML5, CSS3, JavaScript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for creating the structure, design, and interactivity of the website.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Design Techniques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ensuring the portfolio works seamlessly across devices (desktop, tablet, mobile).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Styling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Frameworks (Bootstrap / Tailwind CSS)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to speed up layout and styling with modern UI components.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CSS Animations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to add smooth transitions and interactivity.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 Control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&amp; GitHub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for code management, collaboration, and hosting.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Pages / Netlify / Vercel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to make the portfolio accessible online.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Techniques Used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User-Centered Design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focusing on clarity, readability, and ease of navigation for recruiters and clients.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 Code Structure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separating concerns (HTML for structure, CSS for design, JS for logic).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Optimization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compressing images, minimizing code for faster load times.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portfolio is designed with a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clean, user-friendly layout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prioritizes readability and easy navigation. The design follows a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section-based structure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allowing visitors to quickly access relevant information.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Design Elements: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Homepage / Landing Section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brief introduction with name, role, and a visual identity (e.g., profile image or banner).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navigation to other sections.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Me Section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concise personal statement highlighting background, interests, and career goals.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 Section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visual representation of technical and soft skills using lists, icons, or progress indicators.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Projects Section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Showcase of selected works with descriptions, technologies used, and outcomes.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Organized in cards or grid layout for clarity.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 Section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 details and links (email, LinkedIn, GitHub, etc.).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Possibly a contact form for direct communication.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 Characteristics: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Design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adapts to mobile, tablet, and desktop devices.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Consistent Theme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unified color scheme, typography, and spacing.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Minimalist Approach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avoids clutter while keeping the focus on content.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Elements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hover effects, buttons, and animations for modern appea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76" name="Google Shape;176;p15"/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Homepage / Landing Section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 professional introduction with name, role, and branding elements.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navigation menu for accessing different sections.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Me Section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Showcases personal background, academic qualifications, and career goals.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Presents a concise overview of who I am and what I aim to achieve.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 Section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Displays technical and soft skills in an organized format.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include icons, charts, or progress bars for better visualization.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Projects Section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Highlights selected projects with descriptions, objectives, tools used, and outcomes.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links (e.g., GitHub repositories or live demos) where applicable.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 Section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Lists email, social media, and professional links (LinkedIn, GitHub, etc.).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include a contact form for direct communication.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Design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Ensures compatibility across devices (desktop, tablet, mobile).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Navigation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menu and smooth scrolling between sections.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Enhancements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Animations, hover effects, and styled buttons to improve interactivity and appeal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