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280865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BALASUBRAMANIAN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24BSIT108,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24bsit108balasubramanic@skacas.ac.in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INFORMATION TECHNOLOGY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4523" y="1485436"/>
            <a:ext cx="3983549" cy="49539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5139-994D-138E-B6D9-3FC185AF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3123-1340-A998-71B1-9FA48C6DD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66040"/>
            <a:ext cx="10972800" cy="660091"/>
          </a:xfrm>
        </p:spPr>
        <p:txBody>
          <a:bodyPr/>
          <a:lstStyle/>
          <a:p>
            <a:r>
              <a:rPr lang="en-US" dirty="0"/>
              <a:t>https://github.com/24bsit108balasubramanic-dot/TNSDC-FWD-DIGITAL_PORTFOLIO.git</a:t>
            </a:r>
          </a:p>
        </p:txBody>
      </p:sp>
    </p:spTree>
    <p:extLst>
      <p:ext uri="{BB962C8B-B14F-4D97-AF65-F5344CB8AC3E}">
        <p14:creationId xmlns:p14="http://schemas.microsoft.com/office/powerpoint/2010/main" val="9617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Bala Bala</cp:lastModifiedBy>
  <cp:revision>8</cp:revision>
  <dcterms:modified xsi:type="dcterms:W3CDTF">2025-09-10T09:15:36Z</dcterms:modified>
</cp:coreProperties>
</file>