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BALASUBRAMANIAN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24bsit108balasubramanic@skacas.ac.in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05064" y="2023781"/>
            <a:ext cx="4017455" cy="4310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Bala Bala</cp:lastModifiedBy>
  <cp:revision>7</cp:revision>
  <dcterms:modified xsi:type="dcterms:W3CDTF">2025-09-10T08:19:02Z</dcterms:modified>
</cp:coreProperties>
</file>