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4" name="Google Shape;25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5" name="Google Shape;25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7" name="Google Shape;25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8" name="Google Shape;25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6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"/>
          <p:cNvSpPr/>
          <p:nvPr/>
        </p:nvSpPr>
        <p:spPr>
          <a:xfrm>
            <a:off x="9602878" y="0"/>
            <a:ext cx="2589529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"/>
          <p:cNvSpPr/>
          <p:nvPr/>
        </p:nvSpPr>
        <p:spPr>
          <a:xfrm>
            <a:off x="10936247" y="0"/>
            <a:ext cx="1256029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1" name="Google Shape;271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Google Shape;273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4" name="Google Shape;274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4bsit220harinip-dot/TNSDC--FWD--DIGITAL_PORTFOLIO.git" TargetMode="External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04" name="Google Shape;504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1"/>
          <p:cNvSpPr/>
          <p:nvPr/>
        </p:nvSpPr>
        <p:spPr>
          <a:xfrm>
            <a:off x="8310598" y="470453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"/>
          <p:cNvSpPr/>
          <p:nvPr/>
        </p:nvSpPr>
        <p:spPr>
          <a:xfrm>
            <a:off x="5338760" y="577234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"/>
          <p:cNvSpPr txBox="1">
            <a:spLocks noGrp="1"/>
          </p:cNvSpPr>
          <p:nvPr>
            <p:ph type="ctrTitle"/>
          </p:nvPr>
        </p:nvSpPr>
        <p:spPr>
          <a:xfrm>
            <a:off x="462036" y="376290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lang="en-US" b="1" i="0" u="sng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509" name="Google Shape;50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11" name="Google Shape;511;p1"/>
          <p:cNvSpPr txBox="1"/>
          <p:nvPr/>
        </p:nvSpPr>
        <p:spPr>
          <a:xfrm>
            <a:off x="876299" y="1874748"/>
            <a:ext cx="9810900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 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Dharshna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NO: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2426J0406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2800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NMID: </a:t>
            </a:r>
            <a:r>
              <a:rPr lang="en-US" sz="28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EB2F17BF0F38565978D4F4C0EDCEBA14</a:t>
            </a: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Clr>
                <a:schemeClr val="dk1"/>
              </a:buClr>
              <a:buSzPts val="2800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DEPARTMENT: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Information technology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COLLEGE: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rishna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dithya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College of Arts and Science /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Bharathiyar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2" name="Google Shape;512;p1"/>
          <p:cNvSpPr/>
          <p:nvPr/>
        </p:nvSpPr>
        <p:spPr>
          <a:xfrm>
            <a:off x="10244136" y="242548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"/>
          <p:cNvSpPr/>
          <p:nvPr/>
        </p:nvSpPr>
        <p:spPr>
          <a:xfrm>
            <a:off x="9157272" y="5543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15"/>
          <p:cNvSpPr/>
          <p:nvPr/>
        </p:nvSpPr>
        <p:spPr>
          <a:xfrm>
            <a:off x="7848600" y="92677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15"/>
          <p:cNvSpPr/>
          <p:nvPr/>
        </p:nvSpPr>
        <p:spPr>
          <a:xfrm>
            <a:off x="7301104" y="603408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15"/>
          <p:cNvSpPr/>
          <p:nvPr/>
        </p:nvSpPr>
        <p:spPr>
          <a:xfrm>
            <a:off x="1600200" y="6032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15"/>
          <p:cNvSpPr/>
          <p:nvPr/>
        </p:nvSpPr>
        <p:spPr>
          <a:xfrm>
            <a:off x="2514600" y="514059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1EE67-DEB3-EFB8-E325-6D2EDBAB765F}"/>
              </a:ext>
            </a:extLst>
          </p:cNvPr>
          <p:cNvSpPr txBox="1"/>
          <p:nvPr/>
        </p:nvSpPr>
        <p:spPr>
          <a:xfrm>
            <a:off x="2813898" y="1932049"/>
            <a:ext cx="60995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Clean, professional layout for presenting the </a:t>
            </a:r>
            <a:r>
              <a:rPr lang="en-US" sz="2800" dirty="0" err="1"/>
              <a:t>project.Sections</a:t>
            </a:r>
            <a:r>
              <a:rPr lang="en-US" sz="2800" dirty="0"/>
              <a:t> for introduction, system architecture, and working </a:t>
            </a:r>
            <a:r>
              <a:rPr lang="en-US" sz="2800" dirty="0" err="1"/>
              <a:t>flow.Responsive</a:t>
            </a:r>
            <a:r>
              <a:rPr lang="en-US" sz="2800" dirty="0"/>
              <a:t> design for portfolio site (HTML, CSS, JavaScript).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/>
          </a:p>
        </p:txBody>
      </p:sp>
      <p:sp>
        <p:nvSpPr>
          <p:cNvPr id="442" name="Google Shape;442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16"/>
          <p:cNvSpPr/>
          <p:nvPr/>
        </p:nvSpPr>
        <p:spPr>
          <a:xfrm>
            <a:off x="304800" y="21446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16"/>
          <p:cNvSpPr/>
          <p:nvPr/>
        </p:nvSpPr>
        <p:spPr>
          <a:xfrm>
            <a:off x="10287000" y="1905000"/>
            <a:ext cx="457414" cy="380952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16"/>
          <p:cNvSpPr/>
          <p:nvPr/>
        </p:nvSpPr>
        <p:spPr>
          <a:xfrm>
            <a:off x="9753600" y="4038600"/>
            <a:ext cx="387406" cy="359474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8AC35-B3C4-DC0B-7546-1A5F822AFF2D}"/>
              </a:ext>
            </a:extLst>
          </p:cNvPr>
          <p:cNvSpPr txBox="1"/>
          <p:nvPr/>
        </p:nvSpPr>
        <p:spPr>
          <a:xfrm>
            <a:off x="2813130" y="2010451"/>
            <a:ext cx="609954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Real-time food monitoring (quantity, expiry date, freshness).Notifications for low-stock/expired </a:t>
            </a:r>
            <a:r>
              <a:rPr lang="en-US" sz="2800" dirty="0" err="1"/>
              <a:t>food.Automatic</a:t>
            </a:r>
            <a:r>
              <a:rPr lang="en-US" sz="2800" dirty="0"/>
              <a:t> shopping list </a:t>
            </a:r>
            <a:r>
              <a:rPr lang="en-US" sz="2800" dirty="0" err="1"/>
              <a:t>generation.Cloud</a:t>
            </a:r>
            <a:r>
              <a:rPr lang="en-US" sz="2800" dirty="0"/>
              <a:t> synchronization for remote </a:t>
            </a:r>
            <a:r>
              <a:rPr lang="en-US" sz="2800" dirty="0" err="1"/>
              <a:t>access.Data</a:t>
            </a:r>
            <a:r>
              <a:rPr lang="en-US" sz="2800" dirty="0"/>
              <a:t> visualization (graphs/charts of usage patterns).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7"/>
          <p:cNvSpPr/>
          <p:nvPr/>
        </p:nvSpPr>
        <p:spPr>
          <a:xfrm>
            <a:off x="11162918" y="41092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17"/>
          <p:cNvSpPr/>
          <p:nvPr/>
        </p:nvSpPr>
        <p:spPr>
          <a:xfrm>
            <a:off x="8882141" y="66643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17"/>
          <p:cNvSpPr/>
          <p:nvPr/>
        </p:nvSpPr>
        <p:spPr>
          <a:xfrm>
            <a:off x="10743419" y="60594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374234" y="342546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4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17"/>
          <p:cNvSpPr txBox="1"/>
          <p:nvPr/>
        </p:nvSpPr>
        <p:spPr>
          <a:xfrm>
            <a:off x="11277218" y="6473337"/>
            <a:ext cx="2286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17"/>
          <p:cNvSpPr txBox="1"/>
          <p:nvPr/>
        </p:nvSpPr>
        <p:spPr>
          <a:xfrm>
            <a:off x="1582994" y="2354703"/>
            <a:ext cx="7456309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17"/>
          <p:cNvSpPr/>
          <p:nvPr/>
        </p:nvSpPr>
        <p:spPr>
          <a:xfrm>
            <a:off x="914400" y="624537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BFCBC5-502D-5400-1523-5B9659961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234" y="1150556"/>
            <a:ext cx="5936907" cy="52896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"/>
          <p:cNvSpPr/>
          <p:nvPr/>
        </p:nvSpPr>
        <p:spPr>
          <a:xfrm>
            <a:off x="11283933" y="472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1"/>
          <p:cNvSpPr/>
          <p:nvPr/>
        </p:nvSpPr>
        <p:spPr>
          <a:xfrm>
            <a:off x="9316075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3" name="Google Shape;52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1"/>
          <p:cNvSpPr txBox="1"/>
          <p:nvPr/>
        </p:nvSpPr>
        <p:spPr>
          <a:xfrm>
            <a:off x="11277218" y="6473337"/>
            <a:ext cx="2286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2D93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AA234-7B24-6086-5006-0778DB44E44D}"/>
              </a:ext>
            </a:extLst>
          </p:cNvPr>
          <p:cNvSpPr txBox="1"/>
          <p:nvPr/>
        </p:nvSpPr>
        <p:spPr>
          <a:xfrm>
            <a:off x="2635644" y="2032794"/>
            <a:ext cx="609954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Summarize benefits: reduced food waste, cost savings, efficient food </a:t>
            </a:r>
            <a:r>
              <a:rPr lang="en-US" sz="2800" dirty="0" err="1"/>
              <a:t>management.Highlight</a:t>
            </a:r>
            <a:r>
              <a:rPr lang="en-US" sz="2800" dirty="0"/>
              <a:t> scalability for households and commercial </a:t>
            </a:r>
            <a:r>
              <a:rPr lang="en-US" sz="2800" dirty="0" err="1"/>
              <a:t>use.Mention</a:t>
            </a:r>
            <a:r>
              <a:rPr lang="en-US" sz="2800" dirty="0"/>
              <a:t> possible future enhancements (AI-based food freshness detection, voice assistant integration).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">
            <a:hlinkClick r:id="rId3"/>
          </p:cNvPr>
          <p:cNvSpPr txBox="1">
            <a:spLocks noGrp="1"/>
          </p:cNvSpPr>
          <p:nvPr>
            <p:ph type="ctrTitle"/>
          </p:nvPr>
        </p:nvSpPr>
        <p:spPr>
          <a:xfrm>
            <a:off x="685800" y="609600"/>
            <a:ext cx="580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E2F54-6E44-7902-8B5A-7528215A5EEB}"/>
              </a:ext>
            </a:extLst>
          </p:cNvPr>
          <p:cNvSpPr txBox="1"/>
          <p:nvPr/>
        </p:nvSpPr>
        <p:spPr>
          <a:xfrm>
            <a:off x="2813129" y="3083264"/>
            <a:ext cx="6099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https://github.com/24bsit114dharshnab-bot/TNSDC-FWD-DIGITAL_PORTFOLIO.git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8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325" name="Google Shape;325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34" name="Google Shape;334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8"/>
          <p:cNvSpPr/>
          <p:nvPr/>
        </p:nvSpPr>
        <p:spPr>
          <a:xfrm>
            <a:off x="10592843" y="454575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8"/>
          <p:cNvSpPr/>
          <p:nvPr/>
        </p:nvSpPr>
        <p:spPr>
          <a:xfrm>
            <a:off x="8255857" y="82962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8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1276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imes New Roman"/>
              <a:buNone/>
            </a:pPr>
            <a:r>
              <a:rPr lang="en-US" sz="4250">
                <a:latin typeface="Times New Roman"/>
                <a:ea typeface="Times New Roman"/>
                <a:cs typeface="Times New Roman"/>
                <a:sym typeface="Times New Roman"/>
              </a:rPr>
              <a:t>PROJECT TITLE</a:t>
            </a:r>
            <a:endParaRPr sz="4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9" name="Google Shape;339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340" name="Google Shape;340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2" name="Google Shape;342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imes New Roman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8"/>
          <p:cNvSpPr/>
          <p:nvPr/>
        </p:nvSpPr>
        <p:spPr>
          <a:xfrm>
            <a:off x="984794" y="428044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0C209-9A8E-F08E-B675-AA3E452C1129}"/>
              </a:ext>
            </a:extLst>
          </p:cNvPr>
          <p:cNvSpPr txBox="1"/>
          <p:nvPr/>
        </p:nvSpPr>
        <p:spPr>
          <a:xfrm>
            <a:off x="2613414" y="2420899"/>
            <a:ext cx="60995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Iot</a:t>
            </a:r>
            <a:r>
              <a:rPr lang="en-US" sz="3200" dirty="0"/>
              <a:t> enabled smart refrigerator for food monitoring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"/>
          <p:cNvSpPr/>
          <p:nvPr/>
        </p:nvSpPr>
        <p:spPr>
          <a:xfrm>
            <a:off x="-806875" y="31580"/>
            <a:ext cx="124968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0" name="Google Shape;350;p9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351" name="Google Shape;351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60" name="Google Shape;360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9"/>
          <p:cNvSpPr txBox="1"/>
          <p:nvPr/>
        </p:nvSpPr>
        <p:spPr>
          <a:xfrm>
            <a:off x="752475" y="6486037"/>
            <a:ext cx="17736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4" name="Google Shape;36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9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2988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/>
          </a:p>
        </p:txBody>
      </p:sp>
      <p:sp>
        <p:nvSpPr>
          <p:cNvPr id="366" name="Google Shape;366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9"/>
          <p:cNvSpPr txBox="1"/>
          <p:nvPr/>
        </p:nvSpPr>
        <p:spPr>
          <a:xfrm>
            <a:off x="2509807" y="1041533"/>
            <a:ext cx="5029200" cy="4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Link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9"/>
          <p:cNvSpPr/>
          <p:nvPr/>
        </p:nvSpPr>
        <p:spPr>
          <a:xfrm>
            <a:off x="10199976" y="596633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"/>
          <p:cNvSpPr/>
          <p:nvPr/>
        </p:nvSpPr>
        <p:spPr>
          <a:xfrm>
            <a:off x="-806875" y="31580"/>
            <a:ext cx="124968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0" name="Google Shape;350;p9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351" name="Google Shape;351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60" name="Google Shape;360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9"/>
          <p:cNvSpPr txBox="1"/>
          <p:nvPr/>
        </p:nvSpPr>
        <p:spPr>
          <a:xfrm>
            <a:off x="752475" y="6486037"/>
            <a:ext cx="17736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4" name="Google Shape;36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9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2988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/>
          </a:p>
        </p:txBody>
      </p:sp>
      <p:sp>
        <p:nvSpPr>
          <p:cNvPr id="366" name="Google Shape;366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9"/>
          <p:cNvSpPr txBox="1"/>
          <p:nvPr/>
        </p:nvSpPr>
        <p:spPr>
          <a:xfrm>
            <a:off x="2509807" y="1041533"/>
            <a:ext cx="5029200" cy="4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9"/>
          <p:cNvSpPr/>
          <p:nvPr/>
        </p:nvSpPr>
        <p:spPr>
          <a:xfrm>
            <a:off x="10199976" y="596633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145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10"/>
          <p:cNvGrpSpPr/>
          <p:nvPr/>
        </p:nvGrpSpPr>
        <p:grpSpPr>
          <a:xfrm>
            <a:off x="9429750" y="3209925"/>
            <a:ext cx="2762251" cy="3257550"/>
            <a:chOff x="7991475" y="2933700"/>
            <a:chExt cx="2762251" cy="3257550"/>
          </a:xfrm>
        </p:grpSpPr>
        <p:sp>
          <p:nvSpPr>
            <p:cNvPr id="374" name="Google Shape;374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76" name="Google Shape;376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7" name="Google Shape;377;p10"/>
          <p:cNvSpPr/>
          <p:nvPr/>
        </p:nvSpPr>
        <p:spPr>
          <a:xfrm>
            <a:off x="8153400" y="12532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10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2338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imes New Roman"/>
              <a:buNone/>
            </a:pPr>
            <a:r>
              <a:rPr lang="en-US" sz="4250">
                <a:latin typeface="Times New Roman"/>
                <a:ea typeface="Times New Roman"/>
                <a:cs typeface="Times New Roman"/>
                <a:sym typeface="Times New Roman"/>
              </a:rPr>
              <a:t>PROBLEM  STATEMENT</a:t>
            </a:r>
            <a:endParaRPr sz="4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9" name="Google Shape;37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imes New Roman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10"/>
          <p:cNvSpPr/>
          <p:nvPr/>
        </p:nvSpPr>
        <p:spPr>
          <a:xfrm>
            <a:off x="7301104" y="603408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C5522-1385-BB56-C1E5-9AB3947B1794}"/>
              </a:ext>
            </a:extLst>
          </p:cNvPr>
          <p:cNvSpPr txBox="1"/>
          <p:nvPr/>
        </p:nvSpPr>
        <p:spPr>
          <a:xfrm>
            <a:off x="2642819" y="1415160"/>
            <a:ext cx="609954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*Problem:* Food spoilage, waste, and health risks due to lack of real-time monitoring and management of stored food in traditional refrigerators.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*Goal:* Develop an </a:t>
            </a:r>
            <a:r>
              <a:rPr lang="en-US" sz="2800" dirty="0" err="1"/>
              <a:t>IoT</a:t>
            </a:r>
            <a:r>
              <a:rPr lang="en-US" sz="2800" dirty="0"/>
              <a:t>-enabled smart refrigerator that tracks food inventory, detects spoilage, and alerts users to reduce waste and improve food safety.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1"/>
          <p:cNvSpPr/>
          <p:nvPr/>
        </p:nvSpPr>
        <p:spPr>
          <a:xfrm>
            <a:off x="8781738" y="6013133"/>
            <a:ext cx="374833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11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706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imes New Roman"/>
              <a:buNone/>
            </a:pPr>
            <a:r>
              <a:rPr lang="en-US" sz="4250">
                <a:latin typeface="Times New Roman"/>
                <a:ea typeface="Times New Roman"/>
                <a:cs typeface="Times New Roman"/>
                <a:sym typeface="Times New Roman"/>
              </a:rPr>
              <a:t>PROJECT	OVERVIEW</a:t>
            </a:r>
            <a:endParaRPr sz="4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9" name="Google Shape;3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553186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800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imes New Roman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11"/>
          <p:cNvSpPr/>
          <p:nvPr/>
        </p:nvSpPr>
        <p:spPr>
          <a:xfrm>
            <a:off x="8763000" y="844867"/>
            <a:ext cx="374833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11"/>
          <p:cNvSpPr/>
          <p:nvPr/>
        </p:nvSpPr>
        <p:spPr>
          <a:xfrm>
            <a:off x="10591800" y="3352855"/>
            <a:ext cx="545211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0E18F-A3E0-B389-F248-79F6A74F49ED}"/>
              </a:ext>
            </a:extLst>
          </p:cNvPr>
          <p:cNvSpPr txBox="1"/>
          <p:nvPr/>
        </p:nvSpPr>
        <p:spPr>
          <a:xfrm>
            <a:off x="2663452" y="2058055"/>
            <a:ext cx="60995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Food tracking and inventory management</a:t>
            </a:r>
          </a:p>
          <a:p>
            <a:pPr marL="342900" indent="-342900">
              <a:buAutoNum type="arabicPeriod"/>
            </a:pPr>
            <a:r>
              <a:rPr lang="en-US" sz="2800" dirty="0"/>
              <a:t>Freshness monitoring (temperature, humidity, gas sensors)</a:t>
            </a:r>
          </a:p>
          <a:p>
            <a:pPr marL="342900" indent="-342900">
              <a:buAutoNum type="arabicPeriod"/>
            </a:pPr>
            <a:r>
              <a:rPr lang="en-US" sz="2800" dirty="0"/>
              <a:t>Real-time alerts and notifications</a:t>
            </a:r>
          </a:p>
          <a:p>
            <a:pPr marL="342900" indent="-342900">
              <a:buAutoNum type="arabicPeriod"/>
            </a:pPr>
            <a:r>
              <a:rPr lang="en-US" sz="2800" dirty="0"/>
              <a:t>Recipe suggestions</a:t>
            </a:r>
          </a:p>
          <a:p>
            <a:r>
              <a:rPr lang="en-US" sz="2800" dirty="0"/>
              <a:t>5.    Remote monitoring via mobile app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12"/>
          <p:cNvSpPr/>
          <p:nvPr/>
        </p:nvSpPr>
        <p:spPr>
          <a:xfrm>
            <a:off x="7848600" y="92677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12"/>
          <p:cNvSpPr/>
          <p:nvPr/>
        </p:nvSpPr>
        <p:spPr>
          <a:xfrm>
            <a:off x="6948296" y="6168452"/>
            <a:ext cx="290917" cy="304943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12"/>
          <p:cNvSpPr txBox="1">
            <a:spLocks noGrp="1"/>
          </p:cNvSpPr>
          <p:nvPr>
            <p:ph type="title"/>
          </p:nvPr>
        </p:nvSpPr>
        <p:spPr>
          <a:xfrm>
            <a:off x="699450" y="324251"/>
            <a:ext cx="5014500" cy="100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WHO ARE THE END USERS?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2" name="Google Shape;40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8150" y="3097188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imes New Roman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12"/>
          <p:cNvSpPr txBox="1"/>
          <p:nvPr/>
        </p:nvSpPr>
        <p:spPr>
          <a:xfrm>
            <a:off x="1758450" y="1443861"/>
            <a:ext cx="79110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lvl="0" indent="-514350">
              <a:buAutoNum type="arabicPeriod"/>
            </a:pP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514350"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– who need resumes for internships or higher studies.</a:t>
            </a:r>
          </a:p>
          <a:p>
            <a:pPr marL="514350" lvl="0" indent="-514350"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Seekers – freshers and experienced people applying for jobs.</a:t>
            </a:r>
          </a:p>
          <a:p>
            <a:pPr marL="514350" lvl="0" indent="-514350"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Freelancers – who want to show their skills and projects.</a:t>
            </a:r>
          </a:p>
          <a:p>
            <a:pPr marL="514350" lvl="0" indent="-514350"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Colleges / Placement Cells – helping students prepare resumes.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12"/>
          <p:cNvSpPr/>
          <p:nvPr/>
        </p:nvSpPr>
        <p:spPr>
          <a:xfrm>
            <a:off x="1371600" y="60007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3"/>
          <p:cNvSpPr/>
          <p:nvPr/>
        </p:nvSpPr>
        <p:spPr>
          <a:xfrm>
            <a:off x="10591800" y="3886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13"/>
          <p:cNvSpPr/>
          <p:nvPr/>
        </p:nvSpPr>
        <p:spPr>
          <a:xfrm>
            <a:off x="8458200" y="43823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13"/>
          <p:cNvSpPr/>
          <p:nvPr/>
        </p:nvSpPr>
        <p:spPr>
          <a:xfrm>
            <a:off x="9144000" y="590962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13"/>
          <p:cNvSpPr txBox="1">
            <a:spLocks noGrp="1"/>
          </p:cNvSpPr>
          <p:nvPr>
            <p:ph type="title"/>
          </p:nvPr>
        </p:nvSpPr>
        <p:spPr>
          <a:xfrm>
            <a:off x="569997" y="190500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TOOLS AND TECHNIQUES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4" name="Google Shape;4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imes New Roman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A8116-3885-63F1-C775-9722C02724AF}"/>
              </a:ext>
            </a:extLst>
          </p:cNvPr>
          <p:cNvSpPr txBox="1"/>
          <p:nvPr/>
        </p:nvSpPr>
        <p:spPr>
          <a:xfrm>
            <a:off x="2672977" y="973634"/>
            <a:ext cx="609954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*Hardware:*1. *Sensors*: Temperature, humidity, gas, and camera.2. *Microcontrollers*: Raspberry Pi, Arduino, or ESP32.3. *Communication Modules*: Wi-Fi, Bluetooth, or cellular.*</a:t>
            </a:r>
          </a:p>
          <a:p>
            <a:endParaRPr lang="en-US" sz="2800" dirty="0"/>
          </a:p>
          <a:p>
            <a:r>
              <a:rPr lang="en-US" sz="2800" dirty="0"/>
              <a:t>Software:*1. *Cloud Platforms*: AWS, Google Cloud, or Azure.2. *Mobile Apps*: iOS and Android apps for remote monitoring.3. *Machine Learning*: Image recognition and predictive analytics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2" name="Google Shape;42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14"/>
          <p:cNvSpPr txBox="1"/>
          <p:nvPr/>
        </p:nvSpPr>
        <p:spPr>
          <a:xfrm>
            <a:off x="11277218" y="6473337"/>
            <a:ext cx="2286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imes New Roman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14"/>
          <p:cNvSpPr txBox="1"/>
          <p:nvPr/>
        </p:nvSpPr>
        <p:spPr>
          <a:xfrm>
            <a:off x="739775" y="1040097"/>
            <a:ext cx="8794800" cy="3583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endParaRPr lang="en-US"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DESIGN: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Clean, professional layout for presenting the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project.Sections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introduction, system architecture, and working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flow.Responsive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 for portfolio site (HTML, CSS, JavaScript).</a:t>
            </a:r>
          </a:p>
          <a:p>
            <a:pPr marL="12700" lvl="0">
              <a:buClr>
                <a:schemeClr val="dk1"/>
              </a:buClr>
              <a:buSzPts val="4000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627</Words>
  <Application>Microsoft Office PowerPoint</Application>
  <PresentationFormat>Widescreen</PresentationFormat>
  <Paragraphs>84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Digital Portfolio  </vt:lpstr>
      <vt:lpstr>PROJECT TITLE</vt:lpstr>
      <vt:lpstr>AGENDA</vt:lpstr>
      <vt:lpstr>AGENDA</vt:lpstr>
      <vt:lpstr>PROBLEM  STATEMENT</vt:lpstr>
      <vt:lpstr>PROJECT OVERVIEW</vt:lpstr>
      <vt:lpstr>WHO ARE THE END USERS?</vt:lpstr>
      <vt:lpstr>TOOLS AND TECHNIQUES</vt:lpstr>
      <vt:lpstr>PowerPoint Presentation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dc:creator>Ram Kumar</dc:creator>
  <cp:lastModifiedBy>Dharshna B</cp:lastModifiedBy>
  <cp:revision>9</cp:revision>
  <dcterms:modified xsi:type="dcterms:W3CDTF">2025-09-09T09:05:27Z</dcterms:modified>
</cp:coreProperties>
</file>