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6aa9f17d9b23e2c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6aa9f17d9b23e2c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6aa9f17d9b23e2c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6aa9f17d9b23e2c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6aa9f17d9b23e2c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6aa9f17d9b23e2c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6aa9f17d9b23e2c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6aa9f17d9b23e2c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6aa9f17d9b23e2c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aa9f17d9b23e2c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6aa9f17d9b23e2c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aa9f17d9b23e2c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56aa9f17d9b23e2c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6aa9f17d9b23e2c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6aa9f17d9b23e2c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6aa9f17d9b23e2c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6aa9f17d9b23e2c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6aa9f17d9b23e2c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6aa9f17d9b23e2c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aa9f17d9b23e2c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56aa9f17d9b23e2c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6aa9f17d9b23e2c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56aa9f17d9b23e2c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aa9f17d9b23e2c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56aa9f17d9b23e2c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aa9f17d9b23e2c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6aa9f17d9b23e2c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6aa9f17d9b23e2c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6aa9f17d9b23e2c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6aa9f17d9b23e2c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0" y="182044"/>
            <a:ext cx="73380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NAME: Ganesh Aditya JP</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REGISTER NUMBER:2426J0472</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NMID:05CDBE112A8587C9A624B48C4F2D54B9</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DEPARTMENT: INFORMATION TECHNOLOGY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COLLEGE:Sri Krishna Adithya College of arts and science/Bharthiyar University </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p:cNvPicPr preferRelativeResize="0"/>
          <p:nvPr/>
        </p:nvPicPr>
        <p:blipFill>
          <a:blip r:embed="rId3">
            <a:alphaModFix/>
          </a:blip>
          <a:stretch>
            <a:fillRect/>
          </a:stretch>
        </p:blipFill>
        <p:spPr>
          <a:xfrm>
            <a:off x="2768616" y="617252"/>
            <a:ext cx="3043225" cy="3593626"/>
          </a:xfrm>
          <a:prstGeom prst="rect">
            <a:avLst/>
          </a:prstGeom>
          <a:noFill/>
          <a:ln>
            <a:noFill/>
          </a:ln>
        </p:spPr>
      </p:pic>
      <p:sp>
        <p:nvSpPr>
          <p:cNvPr id="118" name="Google Shape;118;p22"/>
          <p:cNvSpPr txBox="1"/>
          <p:nvPr/>
        </p:nvSpPr>
        <p:spPr>
          <a:xfrm>
            <a:off x="-281787" y="4210879"/>
            <a:ext cx="9144000" cy="4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THIS IS MY RESULT </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1310731" y="1794251"/>
            <a:ext cx="5791200" cy="1219200"/>
          </a:xfrm>
          <a:prstGeom prst="rect">
            <a:avLst/>
          </a:prstGeom>
          <a:noFill/>
          <a:ln>
            <a:noFill/>
          </a:ln>
        </p:spPr>
      </p:pic>
      <p:sp>
        <p:nvSpPr>
          <p:cNvPr id="124" name="Google Shape;124;p23"/>
          <p:cNvSpPr txBox="1"/>
          <p:nvPr/>
        </p:nvSpPr>
        <p:spPr>
          <a:xfrm>
            <a:off x="367929" y="1124767"/>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E-MAIL </a:t>
            </a:r>
            <a:endParaRPr b="1" sz="1800">
              <a:solidFill>
                <a:schemeClr val="dk1"/>
              </a:solidFill>
            </a:endParaRPr>
          </a:p>
        </p:txBody>
      </p:sp>
      <p:sp>
        <p:nvSpPr>
          <p:cNvPr id="125" name="Google Shape;125;p23"/>
          <p:cNvSpPr txBox="1"/>
          <p:nvPr/>
        </p:nvSpPr>
        <p:spPr>
          <a:xfrm>
            <a:off x="-6814" y="204218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4"/>
          <p:cNvPicPr preferRelativeResize="0"/>
          <p:nvPr/>
        </p:nvPicPr>
        <p:blipFill>
          <a:blip r:embed="rId3">
            <a:alphaModFix/>
          </a:blip>
          <a:stretch>
            <a:fillRect/>
          </a:stretch>
        </p:blipFill>
        <p:spPr>
          <a:xfrm>
            <a:off x="1687665" y="1962142"/>
            <a:ext cx="6286500" cy="1219200"/>
          </a:xfrm>
          <a:prstGeom prst="rect">
            <a:avLst/>
          </a:prstGeom>
          <a:noFill/>
          <a:ln>
            <a:noFill/>
          </a:ln>
        </p:spPr>
      </p:pic>
      <p:sp>
        <p:nvSpPr>
          <p:cNvPr id="131" name="Google Shape;131;p24"/>
          <p:cNvSpPr txBox="1"/>
          <p:nvPr/>
        </p:nvSpPr>
        <p:spPr>
          <a:xfrm flipH="1">
            <a:off x="258918" y="111481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Phone Number </a:t>
            </a:r>
            <a:endParaRPr b="1"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nvSpPr>
        <p:spPr>
          <a:xfrm>
            <a:off x="6814" y="204218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37" name="Google Shape;137;p25"/>
          <p:cNvPicPr preferRelativeResize="0"/>
          <p:nvPr/>
        </p:nvPicPr>
        <p:blipFill>
          <a:blip r:embed="rId3">
            <a:alphaModFix/>
          </a:blip>
          <a:stretch>
            <a:fillRect/>
          </a:stretch>
        </p:blipFill>
        <p:spPr>
          <a:xfrm>
            <a:off x="1435570" y="2019308"/>
            <a:ext cx="6286500" cy="1104900"/>
          </a:xfrm>
          <a:prstGeom prst="rect">
            <a:avLst/>
          </a:prstGeom>
          <a:noFill/>
          <a:ln>
            <a:noFill/>
          </a:ln>
        </p:spPr>
      </p:pic>
      <p:sp>
        <p:nvSpPr>
          <p:cNvPr id="138" name="Google Shape;138;p25"/>
          <p:cNvSpPr txBox="1"/>
          <p:nvPr/>
        </p:nvSpPr>
        <p:spPr>
          <a:xfrm>
            <a:off x="476948" y="917920"/>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PASSWORD </a:t>
            </a:r>
            <a:endParaRPr b="1"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1608285" y="2415504"/>
            <a:ext cx="6286500" cy="952500"/>
          </a:xfrm>
          <a:prstGeom prst="rect">
            <a:avLst/>
          </a:prstGeom>
          <a:noFill/>
          <a:ln>
            <a:noFill/>
          </a:ln>
        </p:spPr>
      </p:pic>
      <p:sp>
        <p:nvSpPr>
          <p:cNvPr id="144" name="Google Shape;144;p26"/>
          <p:cNvSpPr txBox="1"/>
          <p:nvPr/>
        </p:nvSpPr>
        <p:spPr>
          <a:xfrm>
            <a:off x="517831" y="1256477"/>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GENDER </a:t>
            </a:r>
            <a:endParaRPr b="1"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6814" y="204218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50" name="Google Shape;150;p27"/>
          <p:cNvPicPr preferRelativeResize="0"/>
          <p:nvPr/>
        </p:nvPicPr>
        <p:blipFill rotWithShape="1">
          <a:blip r:embed="rId3">
            <a:alphaModFix/>
          </a:blip>
          <a:srcRect b="10461" l="0" r="0" t="10461"/>
          <a:stretch/>
        </p:blipFill>
        <p:spPr>
          <a:xfrm>
            <a:off x="985870" y="1655325"/>
            <a:ext cx="6286499" cy="1237500"/>
          </a:xfrm>
          <a:prstGeom prst="rect">
            <a:avLst/>
          </a:prstGeom>
          <a:noFill/>
          <a:ln>
            <a:noFill/>
          </a:ln>
        </p:spPr>
      </p:pic>
      <p:sp>
        <p:nvSpPr>
          <p:cNvPr id="151" name="Google Shape;151;p27"/>
          <p:cNvSpPr txBox="1"/>
          <p:nvPr/>
        </p:nvSpPr>
        <p:spPr>
          <a:xfrm flipH="1">
            <a:off x="354324" y="98005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CITY:</a:t>
            </a:r>
            <a:endParaRPr b="1"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nvSpPr>
        <p:spPr>
          <a:xfrm>
            <a:off x="170343" y="890666"/>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GITHUB LINK:</a:t>
            </a:r>
            <a:endParaRPr b="1" sz="1800">
              <a:solidFill>
                <a:schemeClr val="dk1"/>
              </a:solidFill>
            </a:endParaRPr>
          </a:p>
        </p:txBody>
      </p:sp>
      <p:sp>
        <p:nvSpPr>
          <p:cNvPr id="157" name="Google Shape;157;p28"/>
          <p:cNvSpPr txBox="1"/>
          <p:nvPr/>
        </p:nvSpPr>
        <p:spPr>
          <a:xfrm flipH="1">
            <a:off x="1294600" y="1504725"/>
            <a:ext cx="5934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24bsit216ganeshadityap-sudo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11" y="508845"/>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PROJECT TITLE </a:t>
            </a:r>
            <a:endParaRPr b="1" sz="1800">
              <a:solidFill>
                <a:schemeClr val="dk1"/>
              </a:solidFill>
            </a:endParaRPr>
          </a:p>
        </p:txBody>
      </p:sp>
      <p:sp>
        <p:nvSpPr>
          <p:cNvPr id="70" name="Google Shape;70;p14"/>
          <p:cNvSpPr txBox="1"/>
          <p:nvPr/>
        </p:nvSpPr>
        <p:spPr>
          <a:xfrm>
            <a:off x="-1185798" y="972658"/>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rPr>
              <a:t>WEB-BASED </a:t>
            </a:r>
            <a:endParaRPr b="1" sz="1800">
              <a:solidFill>
                <a:schemeClr val="dk1"/>
              </a:solidFill>
            </a:endParaRPr>
          </a:p>
          <a:p>
            <a:pPr indent="0" lvl="0" marL="0" rtl="0" algn="ctr">
              <a:spcBef>
                <a:spcPts val="0"/>
              </a:spcBef>
              <a:spcAft>
                <a:spcPts val="0"/>
              </a:spcAft>
              <a:buNone/>
            </a:pPr>
            <a:r>
              <a:rPr b="1" lang="en" sz="1800">
                <a:solidFill>
                  <a:schemeClr val="dk1"/>
                </a:solidFill>
              </a:rPr>
              <a:t>OLA REGISTRATION FORM </a:t>
            </a:r>
            <a:endParaRPr b="1"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476967" y="223836"/>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AGENDA </a:t>
            </a:r>
            <a:endParaRPr b="1" sz="1800">
              <a:solidFill>
                <a:schemeClr val="dk1"/>
              </a:solidFill>
            </a:endParaRPr>
          </a:p>
        </p:txBody>
      </p:sp>
      <p:sp>
        <p:nvSpPr>
          <p:cNvPr id="76" name="Google Shape;76;p15"/>
          <p:cNvSpPr txBox="1"/>
          <p:nvPr/>
        </p:nvSpPr>
        <p:spPr>
          <a:xfrm>
            <a:off x="1812447" y="892050"/>
            <a:ext cx="4776300" cy="335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Overview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End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Tools and Technologies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Portfolio Design &amp; Layout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Features &amp; Functionality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Results &amp; Screenshot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11" y="24336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PROBLEM STATEMENT </a:t>
            </a:r>
            <a:endParaRPr b="1" sz="1800">
              <a:solidFill>
                <a:schemeClr val="dk1"/>
              </a:solidFill>
            </a:endParaRPr>
          </a:p>
        </p:txBody>
      </p:sp>
      <p:sp>
        <p:nvSpPr>
          <p:cNvPr id="82" name="Google Shape;82;p16"/>
          <p:cNvSpPr txBox="1"/>
          <p:nvPr/>
        </p:nvSpPr>
        <p:spPr>
          <a:xfrm>
            <a:off x="1621664" y="707175"/>
            <a:ext cx="54168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the modern world, online ride-booking platforms like Ola require a smooth and secure registration system to allow users to create accounts. Without proper registration, users cannot access essential services like ride booking, fare estimation, and trip management. The challenge is to design a user-friendly, responsive, and validated registration form that ensures data correctness and enhances user experience.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11" y="29787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PROBLEM OVERVIEW </a:t>
            </a:r>
            <a:endParaRPr b="1" sz="1800">
              <a:solidFill>
                <a:schemeClr val="dk1"/>
              </a:solidFill>
            </a:endParaRPr>
          </a:p>
        </p:txBody>
      </p:sp>
      <p:sp>
        <p:nvSpPr>
          <p:cNvPr id="88" name="Google Shape;88;p17"/>
          <p:cNvSpPr txBox="1"/>
          <p:nvPr/>
        </p:nvSpPr>
        <p:spPr>
          <a:xfrm>
            <a:off x="2003250" y="761677"/>
            <a:ext cx="5137500" cy="1877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This project is a web-based registration form for Ola users, developed using HTML, CSS, and JavaScript. The system collects user details such as Name, Email, Phone, Password, Gender, and City. It validates inputs (e.g., correct email, valid phone number, password strength) before allowing successful registration.</a:t>
            </a:r>
            <a:endParaRPr/>
          </a:p>
          <a:p>
            <a:pPr indent="-317500" lvl="0" marL="457200" rtl="0" algn="l">
              <a:spcBef>
                <a:spcPts val="0"/>
              </a:spcBef>
              <a:spcAft>
                <a:spcPts val="0"/>
              </a:spcAft>
              <a:buSzPts val="1400"/>
              <a:buChar char="●"/>
            </a:pPr>
            <a:r>
              <a:rPr lang="en"/>
              <a:t>The project is designed to be lightweight, responsive, and easy to integrate into larger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11" y="29787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END USERS</a:t>
            </a:r>
            <a:endParaRPr b="1" sz="1800">
              <a:solidFill>
                <a:schemeClr val="dk1"/>
              </a:solidFill>
            </a:endParaRPr>
          </a:p>
        </p:txBody>
      </p:sp>
      <p:sp>
        <p:nvSpPr>
          <p:cNvPr id="94" name="Google Shape;94;p18"/>
          <p:cNvSpPr txBox="1"/>
          <p:nvPr/>
        </p:nvSpPr>
        <p:spPr>
          <a:xfrm>
            <a:off x="1137892" y="761675"/>
            <a:ext cx="51990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Customers: Individuals registering for Ola rides.</a:t>
            </a:r>
            <a:endParaRPr/>
          </a:p>
          <a:p>
            <a:pPr indent="0" lvl="0" marL="0" rtl="0" algn="l">
              <a:spcBef>
                <a:spcPts val="0"/>
              </a:spcBef>
              <a:spcAft>
                <a:spcPts val="0"/>
              </a:spcAft>
              <a:buNone/>
            </a:pPr>
            <a:r>
              <a:rPr lang="en"/>
              <a:t>Ola Admin Team: Uses collected details to manage user accounts.</a:t>
            </a:r>
            <a:endParaRPr/>
          </a:p>
          <a:p>
            <a:pPr indent="0" lvl="0" marL="0" rtl="0" algn="l">
              <a:spcBef>
                <a:spcPts val="0"/>
              </a:spcBef>
              <a:spcAft>
                <a:spcPts val="0"/>
              </a:spcAft>
              <a:buNone/>
            </a:pPr>
            <a:r>
              <a:rPr lang="en"/>
              <a:t>Developers/Students: Can use this as a learning project for form validation and UI design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11" y="467949"/>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TOOLS AND TECHNIQUES </a:t>
            </a:r>
            <a:endParaRPr b="1" sz="1800">
              <a:solidFill>
                <a:schemeClr val="dk1"/>
              </a:solidFill>
            </a:endParaRPr>
          </a:p>
        </p:txBody>
      </p:sp>
      <p:sp>
        <p:nvSpPr>
          <p:cNvPr id="100" name="Google Shape;100;p19"/>
          <p:cNvSpPr txBox="1"/>
          <p:nvPr/>
        </p:nvSpPr>
        <p:spPr>
          <a:xfrm>
            <a:off x="2169229" y="931750"/>
            <a:ext cx="5977500" cy="103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HTML5: For structuring the form and input fields.</a:t>
            </a:r>
            <a:endParaRPr/>
          </a:p>
          <a:p>
            <a:pPr indent="-317500" lvl="0" marL="457200" rtl="0" algn="l">
              <a:spcBef>
                <a:spcPts val="0"/>
              </a:spcBef>
              <a:spcAft>
                <a:spcPts val="0"/>
              </a:spcAft>
              <a:buSzPts val="1400"/>
              <a:buChar char="●"/>
            </a:pPr>
            <a:r>
              <a:rPr lang="en"/>
              <a:t>CSS3: For styling, layout, and responsive design.</a:t>
            </a:r>
            <a:endParaRPr/>
          </a:p>
          <a:p>
            <a:pPr indent="-317500" lvl="0" marL="457200" rtl="0" algn="l">
              <a:spcBef>
                <a:spcPts val="0"/>
              </a:spcBef>
              <a:spcAft>
                <a:spcPts val="0"/>
              </a:spcAft>
              <a:buSzPts val="1400"/>
              <a:buChar char="●"/>
            </a:pPr>
            <a:r>
              <a:rPr lang="en"/>
              <a:t>JavaScript: For form validation and dynamic interaction.</a:t>
            </a:r>
            <a:endParaRPr/>
          </a:p>
          <a:p>
            <a:pPr indent="-317500" lvl="0" marL="457200" rtl="0" algn="l">
              <a:spcBef>
                <a:spcPts val="0"/>
              </a:spcBef>
              <a:spcAft>
                <a:spcPts val="0"/>
              </a:spcAft>
              <a:buSzPts val="1400"/>
              <a:buChar char="●"/>
            </a:pPr>
            <a:r>
              <a:rPr lang="en"/>
              <a:t>Browser (Chrome/Edge/Firefox): For testing the application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11" y="515912"/>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FORM DESIGN AND LAYOUT </a:t>
            </a:r>
            <a:endParaRPr b="1" sz="1800">
              <a:solidFill>
                <a:schemeClr val="dk1"/>
              </a:solidFill>
            </a:endParaRPr>
          </a:p>
        </p:txBody>
      </p:sp>
      <p:sp>
        <p:nvSpPr>
          <p:cNvPr id="106" name="Google Shape;106;p20"/>
          <p:cNvSpPr txBox="1"/>
          <p:nvPr/>
        </p:nvSpPr>
        <p:spPr>
          <a:xfrm>
            <a:off x="2258608" y="979695"/>
            <a:ext cx="52809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Header: Project title ("Ola Registration").</a:t>
            </a:r>
            <a:endParaRPr/>
          </a:p>
          <a:p>
            <a:pPr indent="0" lvl="0" marL="0" rtl="0" algn="l">
              <a:spcBef>
                <a:spcPts val="0"/>
              </a:spcBef>
              <a:spcAft>
                <a:spcPts val="0"/>
              </a:spcAft>
              <a:buNone/>
            </a:pPr>
            <a:r>
              <a:rPr lang="en"/>
              <a:t>Form Layout:</a:t>
            </a:r>
            <a:endParaRPr/>
          </a:p>
          <a:p>
            <a:pPr indent="0" lvl="0" marL="0" rtl="0" algn="l">
              <a:spcBef>
                <a:spcPts val="0"/>
              </a:spcBef>
              <a:spcAft>
                <a:spcPts val="0"/>
              </a:spcAft>
              <a:buNone/>
            </a:pPr>
            <a:r>
              <a:rPr lang="en"/>
              <a:t>Input fields: Name, Email, Phone, Password, Gender (dropdown), City.</a:t>
            </a:r>
            <a:endParaRPr/>
          </a:p>
          <a:p>
            <a:pPr indent="0" lvl="0" marL="0" rtl="0" algn="l">
              <a:spcBef>
                <a:spcPts val="0"/>
              </a:spcBef>
              <a:spcAft>
                <a:spcPts val="0"/>
              </a:spcAft>
              <a:buNone/>
            </a:pPr>
            <a:r>
              <a:rPr lang="en"/>
              <a:t>Error messages shown below the form if validation fails.</a:t>
            </a:r>
            <a:endParaRPr/>
          </a:p>
          <a:p>
            <a:pPr indent="0" lvl="0" marL="0" rtl="0" algn="l">
              <a:spcBef>
                <a:spcPts val="0"/>
              </a:spcBef>
              <a:spcAft>
                <a:spcPts val="0"/>
              </a:spcAft>
              <a:buNone/>
            </a:pPr>
            <a:r>
              <a:rPr lang="en"/>
              <a:t>Styling: Clean and professional look with green-themed buttons (matching Ola’s branding).</a:t>
            </a:r>
            <a:endParaRPr/>
          </a:p>
          <a:p>
            <a:pPr indent="0" lvl="0" marL="0" rtl="0" algn="l">
              <a:spcBef>
                <a:spcPts val="0"/>
              </a:spcBef>
              <a:spcAft>
                <a:spcPts val="0"/>
              </a:spcAft>
              <a:buNone/>
            </a:pPr>
            <a:r>
              <a:rPr lang="en"/>
              <a:t>Responsiveness: Works well on desktop and mobile screens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6825" y="458824"/>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FEATURES AND FUNCTIONALITY </a:t>
            </a:r>
            <a:endParaRPr b="1" sz="1800">
              <a:solidFill>
                <a:schemeClr val="dk1"/>
              </a:solidFill>
            </a:endParaRPr>
          </a:p>
        </p:txBody>
      </p:sp>
      <p:sp>
        <p:nvSpPr>
          <p:cNvPr id="112" name="Google Shape;112;p21"/>
          <p:cNvSpPr txBox="1"/>
          <p:nvPr/>
        </p:nvSpPr>
        <p:spPr>
          <a:xfrm>
            <a:off x="3078815" y="922615"/>
            <a:ext cx="3000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User registration form.</a:t>
            </a:r>
            <a:endParaRPr/>
          </a:p>
          <a:p>
            <a:pPr indent="0" lvl="0" marL="0" rtl="0" algn="l">
              <a:spcBef>
                <a:spcPts val="0"/>
              </a:spcBef>
              <a:spcAft>
                <a:spcPts val="0"/>
              </a:spcAft>
              <a:buNone/>
            </a:pPr>
            <a:r>
              <a:rPr lang="en"/>
              <a:t>✅ Input validation (empty fields, valid phone, password length).</a:t>
            </a:r>
            <a:endParaRPr/>
          </a:p>
          <a:p>
            <a:pPr indent="0" lvl="0" marL="0" rtl="0" algn="l">
              <a:spcBef>
                <a:spcPts val="0"/>
              </a:spcBef>
              <a:spcAft>
                <a:spcPts val="0"/>
              </a:spcAft>
              <a:buNone/>
            </a:pPr>
            <a:r>
              <a:rPr lang="en"/>
              <a:t>✅ Error messages for incorrect input.</a:t>
            </a:r>
            <a:endParaRPr/>
          </a:p>
          <a:p>
            <a:pPr indent="0" lvl="0" marL="0" rtl="0" algn="l">
              <a:spcBef>
                <a:spcPts val="0"/>
              </a:spcBef>
              <a:spcAft>
                <a:spcPts val="0"/>
              </a:spcAft>
              <a:buNone/>
            </a:pPr>
            <a:r>
              <a:rPr lang="en"/>
              <a:t>✅ Reset after successful submission.</a:t>
            </a:r>
            <a:endParaRPr/>
          </a:p>
          <a:p>
            <a:pPr indent="0" lvl="0" marL="0" rtl="0" algn="l">
              <a:spcBef>
                <a:spcPts val="0"/>
              </a:spcBef>
              <a:spcAft>
                <a:spcPts val="0"/>
              </a:spcAft>
              <a:buNone/>
            </a:pPr>
            <a:r>
              <a:rPr lang="en"/>
              <a:t>✅ Success alert for confirmation.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