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presProps" Target="presProps.xml" /><Relationship Id="rId3" Type="http://schemas.openxmlformats.org/officeDocument/2006/relationships/slide" Target="slides/slide2.xml" /><Relationship Id="rId21" Type="http://schemas.openxmlformats.org/officeDocument/2006/relationships/tableStyles" Target="tableStyles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10" Type="http://schemas.openxmlformats.org/officeDocument/2006/relationships/slide" Target="slides/slide9.xml" /><Relationship Id="rId19" Type="http://schemas.openxmlformats.org/officeDocument/2006/relationships/viewProps" Target="view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568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60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49803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606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48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6980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10591800" y="45434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8258175" y="8286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40409" y="815593"/>
            <a:ext cx="4335145" cy="678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7459818" y="14350"/>
            <a:ext cx="4732655" cy="6844030"/>
          </a:xfrm>
          <a:custGeom>
            <a:avLst/>
            <a:gdLst/>
            <a:ahLst/>
            <a:cxnLst/>
            <a:rect l="l" t="t" r="r" b="b"/>
            <a:pathLst>
              <a:path w="4732655" h="6844030">
                <a:moveTo>
                  <a:pt x="1927132" y="0"/>
                </a:moveTo>
                <a:lnTo>
                  <a:pt x="3135780" y="6843649"/>
                </a:lnTo>
              </a:path>
              <a:path w="4732655" h="6844030">
                <a:moveTo>
                  <a:pt x="4732181" y="3689307"/>
                </a:moveTo>
                <a:lnTo>
                  <a:pt x="0" y="6843649"/>
                </a:lnTo>
              </a:path>
            </a:pathLst>
          </a:custGeom>
          <a:ln w="9525">
            <a:solidFill>
              <a:srgbClr val="5FC9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900" y="0"/>
                </a:moveTo>
                <a:lnTo>
                  <a:pt x="2044446" y="0"/>
                </a:lnTo>
                <a:lnTo>
                  <a:pt x="0" y="6857995"/>
                </a:lnTo>
                <a:lnTo>
                  <a:pt x="3009900" y="6857995"/>
                </a:lnTo>
                <a:lnTo>
                  <a:pt x="3009900" y="0"/>
                </a:lnTo>
                <a:close/>
              </a:path>
            </a:pathLst>
          </a:custGeom>
          <a:solidFill>
            <a:srgbClr val="5FC9ED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601200" y="0"/>
            <a:ext cx="2590800" cy="6858000"/>
          </a:xfrm>
          <a:custGeom>
            <a:avLst/>
            <a:gdLst/>
            <a:ahLst/>
            <a:cxnLst/>
            <a:rect l="l" t="t" r="r" b="b"/>
            <a:pathLst>
              <a:path w="2590800" h="6858000">
                <a:moveTo>
                  <a:pt x="2590419" y="0"/>
                </a:moveTo>
                <a:lnTo>
                  <a:pt x="0" y="0"/>
                </a:lnTo>
                <a:lnTo>
                  <a:pt x="1209421" y="6857995"/>
                </a:lnTo>
                <a:lnTo>
                  <a:pt x="2590419" y="6857995"/>
                </a:lnTo>
                <a:lnTo>
                  <a:pt x="2590419" y="0"/>
                </a:lnTo>
                <a:close/>
              </a:path>
            </a:pathLst>
          </a:custGeom>
          <a:solidFill>
            <a:srgbClr val="5FC9ED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9334500" y="0"/>
            <a:ext cx="2857500" cy="6858000"/>
          </a:xfrm>
          <a:custGeom>
            <a:avLst/>
            <a:gdLst/>
            <a:ahLst/>
            <a:cxnLst/>
            <a:rect l="l" t="t" r="r" b="b"/>
            <a:pathLst>
              <a:path w="2857500" h="6858000">
                <a:moveTo>
                  <a:pt x="2857246" y="0"/>
                </a:moveTo>
                <a:lnTo>
                  <a:pt x="0" y="0"/>
                </a:lnTo>
                <a:lnTo>
                  <a:pt x="2472817" y="6857995"/>
                </a:lnTo>
                <a:lnTo>
                  <a:pt x="2857246" y="6857995"/>
                </a:lnTo>
                <a:lnTo>
                  <a:pt x="2857246" y="0"/>
                </a:lnTo>
                <a:close/>
              </a:path>
            </a:pathLst>
          </a:custGeom>
          <a:solidFill>
            <a:srgbClr val="17AEE2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400" y="0"/>
                </a:moveTo>
                <a:lnTo>
                  <a:pt x="1022476" y="0"/>
                </a:lnTo>
                <a:lnTo>
                  <a:pt x="0" y="6857995"/>
                </a:lnTo>
                <a:lnTo>
                  <a:pt x="1295400" y="6857995"/>
                </a:lnTo>
                <a:lnTo>
                  <a:pt x="1295400" y="0"/>
                </a:lnTo>
                <a:close/>
              </a:path>
            </a:pathLst>
          </a:custGeom>
          <a:solidFill>
            <a:srgbClr val="2C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934700" y="0"/>
            <a:ext cx="1257300" cy="6858000"/>
          </a:xfrm>
          <a:custGeom>
            <a:avLst/>
            <a:gdLst/>
            <a:ahLst/>
            <a:cxnLst/>
            <a:rect l="l" t="t" r="r" b="b"/>
            <a:pathLst>
              <a:path w="1257300" h="6858000">
                <a:moveTo>
                  <a:pt x="1257046" y="0"/>
                </a:moveTo>
                <a:lnTo>
                  <a:pt x="0" y="0"/>
                </a:lnTo>
                <a:lnTo>
                  <a:pt x="1115695" y="6857995"/>
                </a:lnTo>
                <a:lnTo>
                  <a:pt x="1257046" y="6857995"/>
                </a:lnTo>
                <a:lnTo>
                  <a:pt x="1257046" y="0"/>
                </a:lnTo>
                <a:close/>
              </a:path>
            </a:pathLst>
          </a:custGeom>
          <a:solidFill>
            <a:srgbClr val="2160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EE2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4650" y="172338"/>
            <a:ext cx="10449242" cy="106654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95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27342" y="1330705"/>
            <a:ext cx="9276715" cy="4146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62055" y="6475579"/>
            <a:ext cx="160654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C926B"/>
                </a:solidFill>
                <a:latin typeface="Times New Roman"/>
                <a:cs typeface="Times New Roman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 /><Relationship Id="rId2" Type="http://schemas.openxmlformats.org/officeDocument/2006/relationships/image" Target="../media/image7.tmp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9.jpeg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 /><Relationship Id="rId1" Type="http://schemas.openxmlformats.org/officeDocument/2006/relationships/slideLayout" Target="../slideLayouts/slideLayout5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 /><Relationship Id="rId1" Type="http://schemas.openxmlformats.org/officeDocument/2006/relationships/slideLayout" Target="../slideLayouts/slideLayout5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 /><Relationship Id="rId1" Type="http://schemas.openxmlformats.org/officeDocument/2006/relationships/slideLayout" Target="../slideLayouts/slideLayout5.xml" 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24bsit230lalithambikanm-ui/TNSDC-FWD-DIGITAL-PORTFOLIO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300" y="990600"/>
            <a:ext cx="1743075" cy="1333500"/>
            <a:chOff x="876300" y="9906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876300" y="12668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971675" y="9906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8315325" y="4667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6" y="0"/>
                </a:lnTo>
                <a:lnTo>
                  <a:pt x="0" y="719074"/>
                </a:lnTo>
                <a:lnTo>
                  <a:pt x="359536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5334000" y="5772150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6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6"/>
                </a:lnTo>
                <a:lnTo>
                  <a:pt x="569087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5422" rIns="0" bIns="0" rtlCol="0">
            <a:spAutoFit/>
          </a:bodyPr>
          <a:lstStyle/>
          <a:p>
            <a:pPr marL="3303270">
              <a:lnSpc>
                <a:spcPct val="100000"/>
              </a:lnSpc>
              <a:spcBef>
                <a:spcPts val="125"/>
              </a:spcBef>
            </a:pPr>
            <a:r>
              <a:rPr sz="3200" u="sng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Digital</a:t>
            </a:r>
            <a:r>
              <a:rPr sz="3200" u="sng" spc="-60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 </a:t>
            </a:r>
            <a:r>
              <a:rPr sz="3200" u="sng" spc="-10" dirty="0">
                <a:solidFill>
                  <a:srgbClr val="0E0E0E"/>
                </a:solidFill>
                <a:uFill>
                  <a:solidFill>
                    <a:srgbClr val="0E0E0E"/>
                  </a:solidFill>
                </a:uFill>
              </a:rPr>
              <a:t>Portfolio</a:t>
            </a:r>
            <a:endParaRPr sz="320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body" idx="1"/>
          </p:nvPr>
        </p:nvSpPr>
        <p:spPr>
          <a:xfrm>
            <a:off x="327342" y="1330705"/>
            <a:ext cx="9276715" cy="3549048"/>
          </a:xfrm>
          <a:prstGeom prst="rect">
            <a:avLst/>
          </a:prstGeom>
        </p:spPr>
        <p:txBody>
          <a:bodyPr vert="horz" wrap="square" lIns="0" tIns="962025" rIns="0" bIns="0" rtlCol="0">
            <a:spAutoFit/>
          </a:bodyPr>
          <a:lstStyle/>
          <a:p>
            <a:pPr marL="226695">
              <a:lnSpc>
                <a:spcPct val="100000"/>
              </a:lnSpc>
              <a:spcBef>
                <a:spcPts val="130"/>
              </a:spcBef>
              <a:tabLst>
                <a:tab pos="3373120" algn="l"/>
              </a:tabLst>
            </a:pPr>
            <a:r>
              <a:rPr sz="2750" b="1" dirty="0">
                <a:latin typeface="Times New Roman"/>
                <a:cs typeface="Times New Roman"/>
              </a:rPr>
              <a:t>STUDENT</a:t>
            </a:r>
            <a:r>
              <a:rPr sz="2750" b="1" spc="80" dirty="0">
                <a:latin typeface="Times New Roman"/>
                <a:cs typeface="Times New Roman"/>
              </a:rPr>
              <a:t> </a:t>
            </a:r>
            <a:r>
              <a:rPr sz="2750" b="1" spc="-20" dirty="0">
                <a:latin typeface="Times New Roman"/>
                <a:cs typeface="Times New Roman"/>
              </a:rPr>
              <a:t>NAME:</a:t>
            </a:r>
            <a:r>
              <a:rPr lang="en-IN" sz="2750" b="1" spc="-20" dirty="0"/>
              <a:t> </a:t>
            </a:r>
            <a:r>
              <a:rPr lang="en-IN" sz="2750" dirty="0">
                <a:latin typeface="Times New Roman"/>
                <a:cs typeface="Times New Roman"/>
              </a:rPr>
              <a:t>LALITHAMBIKA N M</a:t>
            </a:r>
            <a:endParaRPr sz="27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80"/>
              </a:spcBef>
            </a:pPr>
            <a:r>
              <a:rPr sz="2750" b="1" dirty="0">
                <a:latin typeface="Times New Roman"/>
                <a:cs typeface="Times New Roman"/>
              </a:rPr>
              <a:t>REGISTER</a:t>
            </a:r>
            <a:r>
              <a:rPr sz="2750" b="1" spc="90" dirty="0">
                <a:latin typeface="Times New Roman"/>
                <a:cs typeface="Times New Roman"/>
              </a:rPr>
              <a:t> </a:t>
            </a:r>
            <a:r>
              <a:rPr sz="2750" b="1" dirty="0">
                <a:latin typeface="Times New Roman"/>
                <a:cs typeface="Times New Roman"/>
              </a:rPr>
              <a:t>NO:</a:t>
            </a:r>
            <a:r>
              <a:rPr sz="2750" b="1" spc="180" dirty="0">
                <a:latin typeface="Times New Roman"/>
                <a:cs typeface="Times New Roman"/>
              </a:rPr>
              <a:t> </a:t>
            </a:r>
            <a:r>
              <a:rPr sz="2750" spc="-10" dirty="0"/>
              <a:t>2426J04</a:t>
            </a:r>
            <a:r>
              <a:rPr lang="en-IN" sz="2750" spc="-10" dirty="0"/>
              <a:t>86</a:t>
            </a:r>
            <a:endParaRPr sz="27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75"/>
              </a:spcBef>
            </a:pPr>
            <a:r>
              <a:rPr sz="2750" b="1" dirty="0">
                <a:latin typeface="Times New Roman"/>
                <a:cs typeface="Times New Roman"/>
              </a:rPr>
              <a:t>NMID</a:t>
            </a:r>
            <a:r>
              <a:rPr lang="en-IN" sz="2750" b="1" dirty="0">
                <a:latin typeface="Times New Roman"/>
                <a:cs typeface="Times New Roman"/>
              </a:rPr>
              <a:t>: </a:t>
            </a:r>
            <a:r>
              <a:rPr lang="en-IN" sz="2750" dirty="0">
                <a:latin typeface="Times New Roman"/>
                <a:cs typeface="Times New Roman"/>
              </a:rPr>
              <a:t>804EB100E223636A63E42A1085B7AB67</a:t>
            </a:r>
          </a:p>
          <a:p>
            <a:pPr marL="226695">
              <a:lnSpc>
                <a:spcPct val="100000"/>
              </a:lnSpc>
              <a:spcBef>
                <a:spcPts val="75"/>
              </a:spcBef>
            </a:pPr>
            <a:r>
              <a:rPr sz="2750" b="1" spc="-10" dirty="0">
                <a:latin typeface="Times New Roman"/>
                <a:cs typeface="Times New Roman"/>
              </a:rPr>
              <a:t>DEPARTMENT:</a:t>
            </a:r>
            <a:r>
              <a:rPr lang="en-IN" sz="2750" b="1" spc="-10" dirty="0"/>
              <a:t> </a:t>
            </a:r>
            <a:r>
              <a:rPr sz="2750" dirty="0"/>
              <a:t>Information</a:t>
            </a:r>
            <a:r>
              <a:rPr sz="2750" spc="170" dirty="0"/>
              <a:t> </a:t>
            </a:r>
            <a:r>
              <a:rPr sz="2750" spc="-10" dirty="0"/>
              <a:t>Technology</a:t>
            </a:r>
            <a:endParaRPr sz="2750" dirty="0">
              <a:latin typeface="Times New Roman"/>
              <a:cs typeface="Times New Roman"/>
            </a:endParaRPr>
          </a:p>
          <a:p>
            <a:pPr marL="226695">
              <a:lnSpc>
                <a:spcPct val="100000"/>
              </a:lnSpc>
              <a:spcBef>
                <a:spcPts val="85"/>
              </a:spcBef>
            </a:pPr>
            <a:r>
              <a:rPr sz="2750" b="1" dirty="0">
                <a:latin typeface="Times New Roman"/>
                <a:cs typeface="Times New Roman"/>
              </a:rPr>
              <a:t>COLLEGE:</a:t>
            </a:r>
            <a:r>
              <a:rPr sz="2750" b="1" spc="145" dirty="0">
                <a:latin typeface="Times New Roman"/>
                <a:cs typeface="Times New Roman"/>
              </a:rPr>
              <a:t> </a:t>
            </a:r>
            <a:r>
              <a:rPr sz="2750" dirty="0"/>
              <a:t>Sri</a:t>
            </a:r>
            <a:r>
              <a:rPr sz="2750" spc="105" dirty="0"/>
              <a:t> </a:t>
            </a:r>
            <a:r>
              <a:rPr sz="2750" dirty="0"/>
              <a:t>Krishna</a:t>
            </a:r>
            <a:r>
              <a:rPr sz="2750" spc="-120" dirty="0"/>
              <a:t> </a:t>
            </a:r>
            <a:r>
              <a:rPr sz="2750" dirty="0"/>
              <a:t>Adithya</a:t>
            </a:r>
            <a:r>
              <a:rPr sz="2750" spc="75" dirty="0"/>
              <a:t> </a:t>
            </a:r>
            <a:r>
              <a:rPr sz="2750" dirty="0"/>
              <a:t>College</a:t>
            </a:r>
            <a:r>
              <a:rPr sz="2750" spc="90" dirty="0"/>
              <a:t> </a:t>
            </a:r>
            <a:r>
              <a:rPr sz="2750" dirty="0"/>
              <a:t>of</a:t>
            </a:r>
            <a:r>
              <a:rPr sz="2750" spc="-65" dirty="0"/>
              <a:t> </a:t>
            </a:r>
            <a:r>
              <a:rPr sz="2750" dirty="0"/>
              <a:t>Arts</a:t>
            </a:r>
            <a:r>
              <a:rPr sz="2750" spc="90" dirty="0"/>
              <a:t> </a:t>
            </a:r>
            <a:r>
              <a:rPr sz="2750" dirty="0"/>
              <a:t>and</a:t>
            </a:r>
            <a:r>
              <a:rPr sz="2750" spc="85" dirty="0"/>
              <a:t> </a:t>
            </a:r>
            <a:r>
              <a:rPr sz="2750" dirty="0"/>
              <a:t>Science</a:t>
            </a:r>
            <a:r>
              <a:rPr sz="2750" spc="85" dirty="0"/>
              <a:t> </a:t>
            </a:r>
            <a:r>
              <a:rPr sz="2750" spc="-50" dirty="0"/>
              <a:t>/</a:t>
            </a:r>
            <a:endParaRPr sz="2750" dirty="0">
              <a:latin typeface="Times New Roman"/>
              <a:cs typeface="Times New Roman"/>
            </a:endParaRPr>
          </a:p>
          <a:p>
            <a:pPr marL="647065" algn="ctr">
              <a:lnSpc>
                <a:spcPct val="100000"/>
              </a:lnSpc>
            </a:pPr>
            <a:r>
              <a:rPr sz="2750" dirty="0"/>
              <a:t>Bharathiyar</a:t>
            </a:r>
            <a:r>
              <a:rPr sz="2750" spc="130" dirty="0"/>
              <a:t> </a:t>
            </a:r>
            <a:r>
              <a:rPr sz="2750" spc="-10" dirty="0"/>
              <a:t>University</a:t>
            </a:r>
            <a:endParaRPr sz="2750" dirty="0"/>
          </a:p>
        </p:txBody>
      </p:sp>
      <p:sp>
        <p:nvSpPr>
          <p:cNvPr id="10" name="object 10"/>
          <p:cNvSpPr/>
          <p:nvPr/>
        </p:nvSpPr>
        <p:spPr>
          <a:xfrm>
            <a:off x="10239375" y="242887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9153525" y="55435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1</a:t>
            </a:fld>
            <a:endParaRPr spc="-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95008" rIns="0" bIns="0" rtlCol="0">
            <a:spAutoFit/>
          </a:bodyPr>
          <a:lstStyle/>
          <a:p>
            <a:pPr marL="381000">
              <a:lnSpc>
                <a:spcPct val="100000"/>
              </a:lnSpc>
              <a:spcBef>
                <a:spcPts val="105"/>
              </a:spcBef>
            </a:pPr>
            <a:r>
              <a:rPr sz="4800" dirty="0"/>
              <a:t>FEATURES</a:t>
            </a:r>
            <a:r>
              <a:rPr sz="4800" spc="-70" dirty="0"/>
              <a:t> </a:t>
            </a:r>
            <a:r>
              <a:rPr sz="4800" dirty="0"/>
              <a:t>AND</a:t>
            </a:r>
            <a:r>
              <a:rPr sz="4800" spc="-40" dirty="0"/>
              <a:t> </a:t>
            </a:r>
            <a:r>
              <a:rPr sz="4800" spc="-10" dirty="0"/>
              <a:t>FUNCTIONALITY</a:t>
            </a:r>
            <a:endParaRPr sz="4800"/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190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0287000" y="1905000"/>
            <a:ext cx="457200" cy="381000"/>
          </a:xfrm>
          <a:custGeom>
            <a:avLst/>
            <a:gdLst/>
            <a:ahLst/>
            <a:cxnLst/>
            <a:rect l="l" t="t" r="r" b="b"/>
            <a:pathLst>
              <a:path w="457200" h="381000">
                <a:moveTo>
                  <a:pt x="457200" y="0"/>
                </a:moveTo>
                <a:lnTo>
                  <a:pt x="0" y="0"/>
                </a:lnTo>
                <a:lnTo>
                  <a:pt x="0" y="381000"/>
                </a:lnTo>
                <a:lnTo>
                  <a:pt x="457200" y="381000"/>
                </a:lnTo>
                <a:lnTo>
                  <a:pt x="457200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753600" y="4038600"/>
            <a:ext cx="390525" cy="361950"/>
          </a:xfrm>
          <a:custGeom>
            <a:avLst/>
            <a:gdLst/>
            <a:ahLst/>
            <a:cxnLst/>
            <a:rect l="l" t="t" r="r" b="b"/>
            <a:pathLst>
              <a:path w="390525" h="361950">
                <a:moveTo>
                  <a:pt x="390525" y="0"/>
                </a:moveTo>
                <a:lnTo>
                  <a:pt x="0" y="0"/>
                </a:lnTo>
                <a:lnTo>
                  <a:pt x="0" y="361950"/>
                </a:lnTo>
                <a:lnTo>
                  <a:pt x="390525" y="361950"/>
                </a:lnTo>
                <a:lnTo>
                  <a:pt x="3905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998176" y="1555556"/>
            <a:ext cx="8355374" cy="4340419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469265" marR="657860" indent="-457200">
              <a:lnSpc>
                <a:spcPct val="1024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Works smoothly on desktop, tablet, and mobile devices.
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Menu divided into Starters, Main Course, Desserts, Drinks.
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Card-Based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Layout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Each dish displayed with image, name, description, and price</a:t>
            </a:r>
            <a:endParaRPr lang="en-IN" sz="2750" dirty="0">
              <a:latin typeface="Calibri"/>
              <a:cs typeface="Calibri"/>
            </a:endParaRP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Dynamic Search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JavaScript filters items instantly as users type in the search bar.</a:t>
            </a:r>
          </a:p>
          <a:p>
            <a:pPr marL="469900" indent="-457200">
              <a:lnSpc>
                <a:spcPct val="100000"/>
              </a:lnSpc>
              <a:spcBef>
                <a:spcPts val="80"/>
              </a:spcBef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r>
              <a:rPr lang="en-IN" sz="27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Menu items are shown/hidden dynamically when selecting categories.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163300" y="41052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886825" y="666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0744200" y="60579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4650" y="327913"/>
            <a:ext cx="7969884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RESULTS</a:t>
            </a:r>
            <a:r>
              <a:rPr sz="4250" spc="-5" dirty="0"/>
              <a:t> </a:t>
            </a:r>
            <a:r>
              <a:rPr sz="4250" dirty="0"/>
              <a:t>AND</a:t>
            </a:r>
            <a:r>
              <a:rPr sz="4250" spc="-20" dirty="0"/>
              <a:t> </a:t>
            </a:r>
            <a:r>
              <a:rPr sz="4250" spc="-10" dirty="0"/>
              <a:t>SCREENSHOTS</a:t>
            </a:r>
            <a:endParaRPr sz="4250"/>
          </a:p>
        </p:txBody>
      </p:sp>
      <p:sp>
        <p:nvSpPr>
          <p:cNvPr id="6" name="object 6"/>
          <p:cNvSpPr txBox="1"/>
          <p:nvPr/>
        </p:nvSpPr>
        <p:spPr>
          <a:xfrm>
            <a:off x="11311255" y="6466840"/>
            <a:ext cx="1587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imes New Roman"/>
                <a:cs typeface="Times New Roman"/>
              </a:rPr>
              <a:t>11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3232" y="1124267"/>
            <a:ext cx="428434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b="1" dirty="0">
                <a:latin typeface="Times New Roman"/>
                <a:cs typeface="Times New Roman"/>
              </a:rPr>
              <a:t>Homepage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with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profile</a:t>
            </a:r>
            <a:r>
              <a:rPr sz="2400" b="1" spc="-7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picture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914400" y="62484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object 9"/>
          <p:cNvPicPr/>
          <p:nvPr/>
        </p:nvPicPr>
        <p:blipFill>
          <a:blip r:embed="rId2"/>
          <a:srcRect/>
          <a:stretch/>
        </p:blipFill>
        <p:spPr>
          <a:xfrm>
            <a:off x="369065" y="2067013"/>
            <a:ext cx="3376978" cy="363043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046268F-2A37-618C-D238-1FFA2D2C8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876" y="2119471"/>
            <a:ext cx="3569665" cy="36142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F50674-DDC3-DD09-572A-F3999FB1D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9666" y="2184684"/>
            <a:ext cx="3300628" cy="351276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/>
          <a:srcRect/>
          <a:stretch/>
        </p:blipFill>
        <p:spPr>
          <a:xfrm>
            <a:off x="383857" y="1439668"/>
            <a:ext cx="9514716" cy="311153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383857" y="328866"/>
            <a:ext cx="2145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b="1" dirty="0">
                <a:latin typeface="Times New Roman"/>
                <a:cs typeface="Times New Roman"/>
              </a:rPr>
              <a:t>About</a:t>
            </a:r>
            <a:r>
              <a:rPr sz="2400" b="1" spc="-40" dirty="0">
                <a:latin typeface="Times New Roman"/>
                <a:cs typeface="Times New Roman"/>
              </a:rPr>
              <a:t> </a:t>
            </a:r>
            <a:r>
              <a:rPr sz="2400" b="1" spc="-10" dirty="0">
                <a:latin typeface="Times New Roman"/>
                <a:cs typeface="Times New Roman"/>
              </a:rPr>
              <a:t>Section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88975" y="328866"/>
            <a:ext cx="1999614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Times New Roman"/>
                <a:cs typeface="Times New Roman"/>
              </a:rPr>
              <a:t>Skills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Section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1D09C9D5-76D1-4B9E-6CD0-E0FB1931962A}"/>
              </a:ext>
            </a:extLst>
          </p:cNvPr>
          <p:cNvPicPr/>
          <p:nvPr/>
        </p:nvPicPr>
        <p:blipFill>
          <a:blip r:embed="rId2"/>
          <a:srcRect/>
          <a:stretch/>
        </p:blipFill>
        <p:spPr>
          <a:xfrm>
            <a:off x="368134" y="1613436"/>
            <a:ext cx="9304662" cy="273575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33705" y="436562"/>
            <a:ext cx="214820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b="1" dirty="0">
                <a:latin typeface="Times New Roman"/>
                <a:cs typeface="Times New Roman"/>
              </a:rPr>
              <a:t>Contact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spc="-20" dirty="0">
                <a:latin typeface="Times New Roman"/>
                <a:cs typeface="Times New Roman"/>
              </a:rPr>
              <a:t>Form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AA6CACA-CE38-FEBB-5505-3807C47642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76" y="1748540"/>
            <a:ext cx="9166753" cy="199461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287125" y="4724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9315450" y="4572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08343" rIns="0" bIns="0" rtlCol="0">
            <a:spAutoFit/>
          </a:bodyPr>
          <a:lstStyle/>
          <a:p>
            <a:pPr marL="393700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CONCLUSION</a:t>
            </a:r>
            <a:endParaRPr sz="4800"/>
          </a:p>
        </p:txBody>
      </p:sp>
      <p:sp>
        <p:nvSpPr>
          <p:cNvPr id="7" name="object 7"/>
          <p:cNvSpPr txBox="1"/>
          <p:nvPr/>
        </p:nvSpPr>
        <p:spPr>
          <a:xfrm>
            <a:off x="11311255" y="6466840"/>
            <a:ext cx="158750" cy="1974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-25" dirty="0">
                <a:solidFill>
                  <a:srgbClr val="2C926B"/>
                </a:solidFill>
                <a:latin typeface="Times New Roman"/>
                <a:cs typeface="Times New Roman"/>
              </a:rPr>
              <a:t>15</a:t>
            </a:r>
            <a:endParaRPr sz="11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3112" y="1765172"/>
            <a:ext cx="8179858" cy="278601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lang="en-IN" sz="2000" dirty="0">
                <a:latin typeface="Calibri"/>
                <a:cs typeface="Calibri"/>
              </a:rPr>
              <a:t>The Restaurant Menu Page project successfully demonstrates the use of fundamental front-end web development technologies (HTML, CSS, and JavaScript) to build a responsive, interactive, and user-friendly website. The design highlights restaurant branding while presenting menu items in an appealing, card-based layout. With features like category navigation, search, filtering, and responsive design, the project provides a smooth browsing experience across devices. This project not only replicates a real-world restaurant website but also showcases my ability to structure content, style layouts, and implement interactivity using core web technologies.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32435" rIns="0" bIns="0" rtlCol="0">
            <a:spAutoFit/>
          </a:bodyPr>
          <a:lstStyle/>
          <a:p>
            <a:pPr marL="311150">
              <a:lnSpc>
                <a:spcPct val="100000"/>
              </a:lnSpc>
              <a:spcBef>
                <a:spcPts val="130"/>
              </a:spcBef>
            </a:pPr>
            <a:r>
              <a:rPr dirty="0"/>
              <a:t>Github</a:t>
            </a:r>
            <a:r>
              <a:rPr spc="75" dirty="0"/>
              <a:t> </a:t>
            </a:r>
            <a:r>
              <a:rPr spc="-20" dirty="0"/>
              <a:t>Link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BD3A09-7992-D3DD-C8D4-38C2C27F6868}"/>
              </a:ext>
            </a:extLst>
          </p:cNvPr>
          <p:cNvSpPr txBox="1"/>
          <p:nvPr/>
        </p:nvSpPr>
        <p:spPr>
          <a:xfrm>
            <a:off x="570385" y="2483556"/>
            <a:ext cx="97322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https://github.com/24bsit230lalithambikanm-ui/TNSDC-FWD-DIGITAL-PORTFOLIO.git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dirty="0"/>
              <a:t>PROJECT</a:t>
            </a:r>
            <a:r>
              <a:rPr sz="4250" spc="-110" dirty="0"/>
              <a:t> </a:t>
            </a:r>
            <a:r>
              <a:rPr sz="4250" spc="-10" dirty="0"/>
              <a:t>TITLE</a:t>
            </a:r>
            <a:endParaRPr sz="4250"/>
          </a:p>
        </p:txBody>
      </p:sp>
      <p:grpSp>
        <p:nvGrpSpPr>
          <p:cNvPr id="3" name="object 3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6" name="object 6"/>
          <p:cNvSpPr txBox="1"/>
          <p:nvPr/>
        </p:nvSpPr>
        <p:spPr>
          <a:xfrm>
            <a:off x="1250954" y="2383966"/>
            <a:ext cx="7399655" cy="749564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55270" marR="5080" indent="-242570">
              <a:lnSpc>
                <a:spcPct val="100400"/>
              </a:lnSpc>
              <a:spcBef>
                <a:spcPts val="85"/>
              </a:spcBef>
            </a:pPr>
            <a:endParaRPr sz="4800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981075" y="42767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B9001A4-43D6-394E-2E95-8511DC62880A}"/>
              </a:ext>
            </a:extLst>
          </p:cNvPr>
          <p:cNvSpPr txBox="1"/>
          <p:nvPr/>
        </p:nvSpPr>
        <p:spPr>
          <a:xfrm>
            <a:off x="740409" y="2636968"/>
            <a:ext cx="982361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sz="3600" dirty="0"/>
              <a:t>Restaurant Menu Page portfolio using Frontend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28573"/>
            <a:ext cx="11677650" cy="6829425"/>
          </a:xfrm>
          <a:custGeom>
            <a:avLst/>
            <a:gdLst/>
            <a:ahLst/>
            <a:cxnLst/>
            <a:rect l="l" t="t" r="r" b="b"/>
            <a:pathLst>
              <a:path w="11677650" h="6829425">
                <a:moveTo>
                  <a:pt x="11677650" y="6829426"/>
                </a:moveTo>
                <a:lnTo>
                  <a:pt x="11677650" y="0"/>
                </a:lnTo>
                <a:lnTo>
                  <a:pt x="0" y="0"/>
                </a:lnTo>
                <a:lnTo>
                  <a:pt x="0" y="6829426"/>
                </a:lnTo>
                <a:lnTo>
                  <a:pt x="11677650" y="6829426"/>
                </a:lnTo>
                <a:close/>
              </a:path>
            </a:pathLst>
          </a:custGeom>
          <a:solidFill>
            <a:srgbClr val="F0F0F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55055" y="0"/>
            <a:ext cx="4742180" cy="6863080"/>
            <a:chOff x="7455055" y="0"/>
            <a:chExt cx="4742180" cy="6863080"/>
          </a:xfrm>
        </p:grpSpPr>
        <p:sp>
          <p:nvSpPr>
            <p:cNvPr id="4" name="object 4"/>
            <p:cNvSpPr/>
            <p:nvPr/>
          </p:nvSpPr>
          <p:spPr>
            <a:xfrm>
              <a:off x="7459818" y="14350"/>
              <a:ext cx="4732655" cy="6844030"/>
            </a:xfrm>
            <a:custGeom>
              <a:avLst/>
              <a:gdLst/>
              <a:ahLst/>
              <a:cxnLst/>
              <a:rect l="l" t="t" r="r" b="b"/>
              <a:pathLst>
                <a:path w="4732655" h="6844030">
                  <a:moveTo>
                    <a:pt x="1927132" y="0"/>
                  </a:moveTo>
                  <a:lnTo>
                    <a:pt x="3135780" y="6843649"/>
                  </a:lnTo>
                </a:path>
                <a:path w="4732655" h="6844030">
                  <a:moveTo>
                    <a:pt x="4732181" y="3689307"/>
                  </a:moveTo>
                  <a:lnTo>
                    <a:pt x="0" y="6843649"/>
                  </a:lnTo>
                </a:path>
              </a:pathLst>
            </a:custGeom>
            <a:ln w="9525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900" y="0"/>
                  </a:moveTo>
                  <a:lnTo>
                    <a:pt x="2044446" y="0"/>
                  </a:lnTo>
                  <a:lnTo>
                    <a:pt x="0" y="6857995"/>
                  </a:lnTo>
                  <a:lnTo>
                    <a:pt x="3009900" y="6857995"/>
                  </a:lnTo>
                  <a:lnTo>
                    <a:pt x="3009900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601200" y="0"/>
              <a:ext cx="2590800" cy="6858000"/>
            </a:xfrm>
            <a:custGeom>
              <a:avLst/>
              <a:gdLst/>
              <a:ahLst/>
              <a:cxnLst/>
              <a:rect l="l" t="t" r="r" b="b"/>
              <a:pathLst>
                <a:path w="2590800" h="6858000">
                  <a:moveTo>
                    <a:pt x="2590419" y="0"/>
                  </a:moveTo>
                  <a:lnTo>
                    <a:pt x="0" y="0"/>
                  </a:lnTo>
                  <a:lnTo>
                    <a:pt x="1209421" y="6857995"/>
                  </a:lnTo>
                  <a:lnTo>
                    <a:pt x="2590419" y="6857995"/>
                  </a:lnTo>
                  <a:lnTo>
                    <a:pt x="2590419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9334500" y="0"/>
              <a:ext cx="2857500" cy="6858000"/>
            </a:xfrm>
            <a:custGeom>
              <a:avLst/>
              <a:gdLst/>
              <a:ahLst/>
              <a:cxnLst/>
              <a:rect l="l" t="t" r="r" b="b"/>
              <a:pathLst>
                <a:path w="2857500" h="6858000">
                  <a:moveTo>
                    <a:pt x="2857246" y="0"/>
                  </a:moveTo>
                  <a:lnTo>
                    <a:pt x="0" y="0"/>
                  </a:lnTo>
                  <a:lnTo>
                    <a:pt x="2472817" y="6857995"/>
                  </a:lnTo>
                  <a:lnTo>
                    <a:pt x="2857246" y="6857995"/>
                  </a:lnTo>
                  <a:lnTo>
                    <a:pt x="2857246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400" y="0"/>
                  </a:moveTo>
                  <a:lnTo>
                    <a:pt x="1022476" y="0"/>
                  </a:lnTo>
                  <a:lnTo>
                    <a:pt x="0" y="6857995"/>
                  </a:lnTo>
                  <a:lnTo>
                    <a:pt x="1295400" y="6857995"/>
                  </a:lnTo>
                  <a:lnTo>
                    <a:pt x="1295400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934700" y="0"/>
              <a:ext cx="1257300" cy="6858000"/>
            </a:xfrm>
            <a:custGeom>
              <a:avLst/>
              <a:gdLst/>
              <a:ahLst/>
              <a:cxnLst/>
              <a:rect l="l" t="t" r="r" b="b"/>
              <a:pathLst>
                <a:path w="1257300" h="6858000">
                  <a:moveTo>
                    <a:pt x="1257046" y="0"/>
                  </a:moveTo>
                  <a:lnTo>
                    <a:pt x="0" y="0"/>
                  </a:lnTo>
                  <a:lnTo>
                    <a:pt x="1115695" y="6857995"/>
                  </a:lnTo>
                  <a:lnTo>
                    <a:pt x="1257046" y="6857995"/>
                  </a:lnTo>
                  <a:lnTo>
                    <a:pt x="125704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42" y="6476"/>
                </a:lnTo>
                <a:lnTo>
                  <a:pt x="89661" y="24764"/>
                </a:lnTo>
                <a:lnTo>
                  <a:pt x="52958" y="52959"/>
                </a:lnTo>
                <a:lnTo>
                  <a:pt x="24765" y="89662"/>
                </a:lnTo>
                <a:lnTo>
                  <a:pt x="6476" y="132841"/>
                </a:lnTo>
                <a:lnTo>
                  <a:pt x="0" y="180975"/>
                </a:lnTo>
                <a:lnTo>
                  <a:pt x="6476" y="229108"/>
                </a:lnTo>
                <a:lnTo>
                  <a:pt x="24765" y="272288"/>
                </a:lnTo>
                <a:lnTo>
                  <a:pt x="52958" y="308990"/>
                </a:lnTo>
                <a:lnTo>
                  <a:pt x="89661" y="337185"/>
                </a:lnTo>
                <a:lnTo>
                  <a:pt x="132842" y="355473"/>
                </a:lnTo>
                <a:lnTo>
                  <a:pt x="180975" y="361950"/>
                </a:lnTo>
                <a:lnTo>
                  <a:pt x="229107" y="355473"/>
                </a:lnTo>
                <a:lnTo>
                  <a:pt x="272288" y="337185"/>
                </a:lnTo>
                <a:lnTo>
                  <a:pt x="308991" y="308990"/>
                </a:lnTo>
                <a:lnTo>
                  <a:pt x="337184" y="272288"/>
                </a:lnTo>
                <a:lnTo>
                  <a:pt x="355473" y="229108"/>
                </a:lnTo>
                <a:lnTo>
                  <a:pt x="361950" y="180975"/>
                </a:lnTo>
                <a:lnTo>
                  <a:pt x="355473" y="132841"/>
                </a:lnTo>
                <a:lnTo>
                  <a:pt x="337184" y="89662"/>
                </a:lnTo>
                <a:lnTo>
                  <a:pt x="308991" y="52959"/>
                </a:lnTo>
                <a:lnTo>
                  <a:pt x="272288" y="24764"/>
                </a:lnTo>
                <a:lnTo>
                  <a:pt x="229107" y="6476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0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71"/>
                </a:lnTo>
                <a:lnTo>
                  <a:pt x="111378" y="79438"/>
                </a:lnTo>
                <a:lnTo>
                  <a:pt x="79501" y="111378"/>
                </a:lnTo>
                <a:lnTo>
                  <a:pt x="52197" y="147510"/>
                </a:lnTo>
                <a:lnTo>
                  <a:pt x="30099" y="187325"/>
                </a:lnTo>
                <a:lnTo>
                  <a:pt x="13716" y="230314"/>
                </a:lnTo>
                <a:lnTo>
                  <a:pt x="3555" y="275996"/>
                </a:lnTo>
                <a:lnTo>
                  <a:pt x="0" y="323850"/>
                </a:lnTo>
                <a:lnTo>
                  <a:pt x="3555" y="371703"/>
                </a:lnTo>
                <a:lnTo>
                  <a:pt x="13716" y="417385"/>
                </a:lnTo>
                <a:lnTo>
                  <a:pt x="30099" y="460375"/>
                </a:lnTo>
                <a:lnTo>
                  <a:pt x="52197" y="500189"/>
                </a:lnTo>
                <a:lnTo>
                  <a:pt x="79501" y="536321"/>
                </a:lnTo>
                <a:lnTo>
                  <a:pt x="111378" y="568261"/>
                </a:lnTo>
                <a:lnTo>
                  <a:pt x="147574" y="595528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82"/>
                </a:lnTo>
                <a:lnTo>
                  <a:pt x="323850" y="647700"/>
                </a:lnTo>
                <a:lnTo>
                  <a:pt x="371728" y="644182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28"/>
                </a:lnTo>
                <a:lnTo>
                  <a:pt x="536321" y="568261"/>
                </a:lnTo>
                <a:lnTo>
                  <a:pt x="568198" y="536321"/>
                </a:lnTo>
                <a:lnTo>
                  <a:pt x="595502" y="500189"/>
                </a:lnTo>
                <a:lnTo>
                  <a:pt x="617601" y="460375"/>
                </a:lnTo>
                <a:lnTo>
                  <a:pt x="633983" y="417385"/>
                </a:lnTo>
                <a:lnTo>
                  <a:pt x="644144" y="371703"/>
                </a:lnTo>
                <a:lnTo>
                  <a:pt x="647700" y="323850"/>
                </a:lnTo>
                <a:lnTo>
                  <a:pt x="644144" y="275996"/>
                </a:lnTo>
                <a:lnTo>
                  <a:pt x="633983" y="230314"/>
                </a:lnTo>
                <a:lnTo>
                  <a:pt x="617601" y="187325"/>
                </a:lnTo>
                <a:lnTo>
                  <a:pt x="595502" y="147510"/>
                </a:lnTo>
                <a:lnTo>
                  <a:pt x="568198" y="111378"/>
                </a:lnTo>
                <a:lnTo>
                  <a:pt x="536321" y="79438"/>
                </a:lnTo>
                <a:lnTo>
                  <a:pt x="500125" y="52171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0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sp>
        <p:nvSpPr>
          <p:cNvPr id="16" name="object 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8414" rIns="0" bIns="0" rtlCol="0">
            <a:spAutoFit/>
          </a:bodyPr>
          <a:lstStyle/>
          <a:p>
            <a:pPr marL="377825">
              <a:lnSpc>
                <a:spcPct val="100000"/>
              </a:lnSpc>
              <a:spcBef>
                <a:spcPts val="105"/>
              </a:spcBef>
            </a:pPr>
            <a:r>
              <a:rPr sz="4800" spc="-10" dirty="0"/>
              <a:t>AGENDA</a:t>
            </a:r>
            <a:endParaRPr sz="4800"/>
          </a:p>
        </p:txBody>
      </p:sp>
      <p:sp>
        <p:nvSpPr>
          <p:cNvPr id="17" name="object 17"/>
          <p:cNvSpPr txBox="1"/>
          <p:nvPr/>
        </p:nvSpPr>
        <p:spPr>
          <a:xfrm>
            <a:off x="2590419" y="1496123"/>
            <a:ext cx="4265930" cy="386334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78765" indent="-266065">
              <a:lnSpc>
                <a:spcPct val="100000"/>
              </a:lnSpc>
              <a:spcBef>
                <a:spcPts val="12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sz="2750" spc="1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sz="2750" spc="11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sz="2750" spc="-2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-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sz="2750" spc="9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10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sz="2750" spc="7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7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80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sz="2750" spc="5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sz="2750" spc="85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2750">
              <a:latin typeface="Times New Roman"/>
              <a:cs typeface="Times New Roman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SzPct val="96363"/>
              <a:buAutoNum type="arabicPeriod"/>
              <a:tabLst>
                <a:tab pos="278765" algn="l"/>
              </a:tabLst>
            </a:pPr>
            <a:r>
              <a:rPr sz="2750" spc="-10" dirty="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2750">
              <a:latin typeface="Times New Roman"/>
              <a:cs typeface="Times New Roman"/>
            </a:endParaRPr>
          </a:p>
          <a:p>
            <a:pPr marL="279400" indent="-266700">
              <a:lnSpc>
                <a:spcPct val="100000"/>
              </a:lnSpc>
              <a:spcBef>
                <a:spcPts val="75"/>
              </a:spcBef>
              <a:buSzPct val="96363"/>
              <a:buAutoNum type="arabicPeriod"/>
              <a:tabLst>
                <a:tab pos="279400" algn="l"/>
              </a:tabLst>
            </a:pPr>
            <a:r>
              <a:rPr sz="2750" dirty="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sz="2750" spc="130" dirty="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sz="2750" spc="-20" dirty="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27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10201275" y="60007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5971" y="3555"/>
                </a:lnTo>
                <a:lnTo>
                  <a:pt x="230377" y="13715"/>
                </a:lnTo>
                <a:lnTo>
                  <a:pt x="187325" y="30099"/>
                </a:lnTo>
                <a:lnTo>
                  <a:pt x="147574" y="52197"/>
                </a:lnTo>
                <a:lnTo>
                  <a:pt x="111378" y="79375"/>
                </a:lnTo>
                <a:lnTo>
                  <a:pt x="79501" y="111378"/>
                </a:lnTo>
                <a:lnTo>
                  <a:pt x="52197" y="147574"/>
                </a:lnTo>
                <a:lnTo>
                  <a:pt x="30099" y="187325"/>
                </a:lnTo>
                <a:lnTo>
                  <a:pt x="13716" y="230377"/>
                </a:lnTo>
                <a:lnTo>
                  <a:pt x="3555" y="275971"/>
                </a:lnTo>
                <a:lnTo>
                  <a:pt x="0" y="323850"/>
                </a:lnTo>
                <a:lnTo>
                  <a:pt x="3555" y="371728"/>
                </a:lnTo>
                <a:lnTo>
                  <a:pt x="13716" y="417322"/>
                </a:lnTo>
                <a:lnTo>
                  <a:pt x="30099" y="460375"/>
                </a:lnTo>
                <a:lnTo>
                  <a:pt x="52197" y="500125"/>
                </a:lnTo>
                <a:lnTo>
                  <a:pt x="79501" y="536321"/>
                </a:lnTo>
                <a:lnTo>
                  <a:pt x="111378" y="568325"/>
                </a:lnTo>
                <a:lnTo>
                  <a:pt x="147574" y="595502"/>
                </a:lnTo>
                <a:lnTo>
                  <a:pt x="187325" y="617601"/>
                </a:lnTo>
                <a:lnTo>
                  <a:pt x="230377" y="633984"/>
                </a:lnTo>
                <a:lnTo>
                  <a:pt x="275971" y="644144"/>
                </a:lnTo>
                <a:lnTo>
                  <a:pt x="323850" y="647700"/>
                </a:lnTo>
                <a:lnTo>
                  <a:pt x="371728" y="644144"/>
                </a:lnTo>
                <a:lnTo>
                  <a:pt x="417322" y="633984"/>
                </a:lnTo>
                <a:lnTo>
                  <a:pt x="460375" y="617601"/>
                </a:lnTo>
                <a:lnTo>
                  <a:pt x="500125" y="595502"/>
                </a:lnTo>
                <a:lnTo>
                  <a:pt x="536321" y="568325"/>
                </a:lnTo>
                <a:lnTo>
                  <a:pt x="568198" y="536321"/>
                </a:lnTo>
                <a:lnTo>
                  <a:pt x="595502" y="500125"/>
                </a:lnTo>
                <a:lnTo>
                  <a:pt x="617601" y="460375"/>
                </a:lnTo>
                <a:lnTo>
                  <a:pt x="633983" y="417322"/>
                </a:lnTo>
                <a:lnTo>
                  <a:pt x="644144" y="371728"/>
                </a:lnTo>
                <a:lnTo>
                  <a:pt x="647700" y="323850"/>
                </a:lnTo>
                <a:lnTo>
                  <a:pt x="644144" y="275971"/>
                </a:lnTo>
                <a:lnTo>
                  <a:pt x="633983" y="230377"/>
                </a:lnTo>
                <a:lnTo>
                  <a:pt x="617601" y="187325"/>
                </a:lnTo>
                <a:lnTo>
                  <a:pt x="595502" y="147574"/>
                </a:lnTo>
                <a:lnTo>
                  <a:pt x="568198" y="111378"/>
                </a:lnTo>
                <a:lnTo>
                  <a:pt x="536321" y="79375"/>
                </a:lnTo>
                <a:lnTo>
                  <a:pt x="500125" y="52197"/>
                </a:lnTo>
                <a:lnTo>
                  <a:pt x="460375" y="30099"/>
                </a:lnTo>
                <a:lnTo>
                  <a:pt x="417322" y="13715"/>
                </a:lnTo>
                <a:lnTo>
                  <a:pt x="371728" y="3555"/>
                </a:lnTo>
                <a:lnTo>
                  <a:pt x="323850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791825" y="5638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429750" y="3209925"/>
            <a:ext cx="2762250" cy="3257550"/>
            <a:chOff x="9429750" y="3209925"/>
            <a:chExt cx="2762250" cy="3257550"/>
          </a:xfrm>
        </p:grpSpPr>
        <p:sp>
          <p:nvSpPr>
            <p:cNvPr id="4" name="object 4"/>
            <p:cNvSpPr/>
            <p:nvPr/>
          </p:nvSpPr>
          <p:spPr>
            <a:xfrm>
              <a:off x="10791825" y="6172200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429750" y="3209925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8153400" y="12573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707" y="560705"/>
            <a:ext cx="642366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3014980" algn="l"/>
              </a:tabLst>
            </a:pPr>
            <a:r>
              <a:rPr sz="4250" spc="-10" dirty="0"/>
              <a:t>PROBLEM</a:t>
            </a:r>
            <a:r>
              <a:rPr sz="4250" dirty="0"/>
              <a:t>	</a:t>
            </a:r>
            <a:r>
              <a:rPr sz="4250" spc="-10" dirty="0"/>
              <a:t>STATEMENT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47027" y="1440878"/>
            <a:ext cx="8588375" cy="370934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marR="149860" indent="-343535">
              <a:lnSpc>
                <a:spcPct val="100000"/>
              </a:lnSpc>
              <a:spcBef>
                <a:spcPts val="125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Most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student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portfolio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websites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are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limited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presenting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personal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details, </a:t>
            </a:r>
            <a:r>
              <a:rPr sz="2000" dirty="0">
                <a:latin typeface="Times New Roman"/>
                <a:cs typeface="Times New Roman"/>
              </a:rPr>
              <a:t>academic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achievements,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project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work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static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format,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which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fails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fully </a:t>
            </a:r>
            <a:r>
              <a:rPr sz="2000" dirty="0">
                <a:latin typeface="Times New Roman"/>
                <a:cs typeface="Times New Roman"/>
              </a:rPr>
              <a:t>engage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viewers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demonstrate</a:t>
            </a:r>
            <a:r>
              <a:rPr sz="2000" spc="-7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practical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technical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skills.</a:t>
            </a:r>
            <a:endParaRPr sz="2000" dirty="0">
              <a:latin typeface="Times New Roman"/>
              <a:cs typeface="Times New Roman"/>
            </a:endParaRPr>
          </a:p>
          <a:p>
            <a:pPr marL="355600" marR="417830" indent="-343535">
              <a:lnSpc>
                <a:spcPct val="100000"/>
              </a:lnSpc>
              <a:spcBef>
                <a:spcPts val="10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sz="2000" dirty="0">
                <a:latin typeface="Times New Roman"/>
                <a:cs typeface="Times New Roman"/>
              </a:rPr>
              <a:t>There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lack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interactivity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and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creative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features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can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make a</a:t>
            </a:r>
            <a:r>
              <a:rPr sz="2000" spc="-7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portfolio </a:t>
            </a:r>
            <a:r>
              <a:rPr sz="2000" dirty="0">
                <a:latin typeface="Times New Roman"/>
                <a:cs typeface="Times New Roman"/>
              </a:rPr>
              <a:t>stand</a:t>
            </a:r>
            <a:r>
              <a:rPr sz="2000" spc="-20" dirty="0">
                <a:latin typeface="Times New Roman"/>
                <a:cs typeface="Times New Roman"/>
              </a:rPr>
              <a:t> out.</a:t>
            </a:r>
            <a:endParaRPr lang="en-IN" sz="2000" spc="-20" dirty="0">
              <a:latin typeface="Times New Roman"/>
              <a:cs typeface="Times New Roman"/>
            </a:endParaRPr>
          </a:p>
          <a:p>
            <a:pPr marL="355600" marR="417830" indent="-343535">
              <a:lnSpc>
                <a:spcPct val="100000"/>
              </a:lnSpc>
              <a:spcBef>
                <a:spcPts val="10"/>
              </a:spcBef>
              <a:buSzPct val="137500"/>
              <a:buFont typeface="Arial MT"/>
              <a:buChar char="•"/>
              <a:tabLst>
                <a:tab pos="355600" algn="l"/>
              </a:tabLst>
            </a:pPr>
            <a:r>
              <a:rPr lang="en-IN" sz="2000" dirty="0">
                <a:latin typeface="Times New Roman"/>
                <a:cs typeface="Times New Roman"/>
              </a:rPr>
              <a:t>In today’s digital-first world, restaurants need an engaging and user-friendly online presence to showcase their food and attract customers. Many small restaurants lack a simple, interactive, and visually appealing online menu that customers can browse before visiting or ordering.
The goal of this project is to design and develop a responsive Restaurant Menu Page using fundamental front-end web development technologies (HTML, CSS, and JavaScript).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305675" y="60293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782050" y="6010275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371475" y="0"/>
                </a:moveTo>
                <a:lnTo>
                  <a:pt x="0" y="0"/>
                </a:lnTo>
                <a:lnTo>
                  <a:pt x="0" y="323850"/>
                </a:lnTo>
                <a:lnTo>
                  <a:pt x="371475" y="323850"/>
                </a:lnTo>
                <a:lnTo>
                  <a:pt x="3714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66737" y="423163"/>
            <a:ext cx="5829300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45105" algn="l"/>
              </a:tabLst>
            </a:pPr>
            <a:r>
              <a:rPr sz="4250" spc="-10" dirty="0"/>
              <a:t>PROJECT</a:t>
            </a:r>
            <a:r>
              <a:rPr sz="4250" dirty="0"/>
              <a:t>	</a:t>
            </a:r>
            <a:r>
              <a:rPr sz="4250" spc="-10" dirty="0"/>
              <a:t>OVERVIEW</a:t>
            </a:r>
            <a:endParaRPr sz="425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56189" y="6467475"/>
            <a:ext cx="90762" cy="177800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8763000" y="847725"/>
            <a:ext cx="371475" cy="323850"/>
          </a:xfrm>
          <a:custGeom>
            <a:avLst/>
            <a:gdLst/>
            <a:ahLst/>
            <a:cxnLst/>
            <a:rect l="l" t="t" r="r" b="b"/>
            <a:pathLst>
              <a:path w="371475" h="323850">
                <a:moveTo>
                  <a:pt x="371475" y="0"/>
                </a:moveTo>
                <a:lnTo>
                  <a:pt x="0" y="0"/>
                </a:lnTo>
                <a:lnTo>
                  <a:pt x="0" y="323850"/>
                </a:lnTo>
                <a:lnTo>
                  <a:pt x="371475" y="323850"/>
                </a:lnTo>
                <a:lnTo>
                  <a:pt x="37147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0591800" y="3352800"/>
            <a:ext cx="542925" cy="457200"/>
          </a:xfrm>
          <a:custGeom>
            <a:avLst/>
            <a:gdLst/>
            <a:ahLst/>
            <a:cxnLst/>
            <a:rect l="l" t="t" r="r" b="b"/>
            <a:pathLst>
              <a:path w="542925" h="457200">
                <a:moveTo>
                  <a:pt x="542925" y="0"/>
                </a:moveTo>
                <a:lnTo>
                  <a:pt x="0" y="0"/>
                </a:lnTo>
                <a:lnTo>
                  <a:pt x="0" y="457200"/>
                </a:lnTo>
                <a:lnTo>
                  <a:pt x="542925" y="457200"/>
                </a:lnTo>
                <a:lnTo>
                  <a:pt x="542925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566737" y="1673423"/>
            <a:ext cx="7284401" cy="3511154"/>
          </a:xfrm>
          <a:prstGeom prst="rect">
            <a:avLst/>
          </a:prstGeom>
        </p:spPr>
        <p:txBody>
          <a:bodyPr vert="horz" wrap="square" lIns="0" tIns="6350" rIns="0" bIns="0" rtlCol="0">
            <a:spAutoFit/>
          </a:bodyPr>
          <a:lstStyle/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Restaurant Menu Page is a front-end web development project built using HTML, CSS, and JavaScript.</a:t>
            </a:r>
          </a:p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displays food categories such as Starters, Main Course, Desserts, and Drinks, with each item showing an image, description, and price.</a:t>
            </a:r>
          </a:p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page includes search and filter options for easy navigation and is fully responsive, ensuring a smooth experience on desktop and mobile devices.</a:t>
            </a:r>
          </a:p>
          <a:p>
            <a:pPr marL="355600" marR="5715" indent="-342900" algn="just">
              <a:lnSpc>
                <a:spcPct val="103200"/>
              </a:lnSpc>
              <a:spcBef>
                <a:spcPts val="50"/>
              </a:spcBef>
              <a:buFont typeface="Arial" panose="020B0604020202020204" pitchFamily="34" charset="0"/>
              <a:buChar char="•"/>
              <a:tabLst>
                <a:tab pos="355600" algn="l"/>
                <a:tab pos="465455" algn="l"/>
              </a:tabLst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This project highlights my skills in structuring content, styling layouts, and adding interactivity using fundamental web technologies.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848600" y="9239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943725" y="6172200"/>
            <a:ext cx="295275" cy="304800"/>
          </a:xfrm>
          <a:custGeom>
            <a:avLst/>
            <a:gdLst/>
            <a:ahLst/>
            <a:cxnLst/>
            <a:rect l="l" t="t" r="r" b="b"/>
            <a:pathLst>
              <a:path w="295275" h="304800">
                <a:moveTo>
                  <a:pt x="295275" y="0"/>
                </a:moveTo>
                <a:lnTo>
                  <a:pt x="0" y="0"/>
                </a:lnTo>
                <a:lnTo>
                  <a:pt x="0" y="304800"/>
                </a:lnTo>
                <a:lnTo>
                  <a:pt x="295275" y="304800"/>
                </a:lnTo>
                <a:lnTo>
                  <a:pt x="2952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7" y="309244"/>
            <a:ext cx="557085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WHO</a:t>
            </a:r>
            <a:r>
              <a:rPr sz="3200" spc="-65" dirty="0"/>
              <a:t> </a:t>
            </a:r>
            <a:r>
              <a:rPr sz="3200" dirty="0"/>
              <a:t>ARE</a:t>
            </a:r>
            <a:r>
              <a:rPr sz="3200" spc="-15" dirty="0"/>
              <a:t> </a:t>
            </a:r>
            <a:r>
              <a:rPr sz="3200" dirty="0"/>
              <a:t>THE</a:t>
            </a:r>
            <a:r>
              <a:rPr sz="3200" spc="-80" dirty="0"/>
              <a:t> </a:t>
            </a:r>
            <a:r>
              <a:rPr sz="3200" dirty="0"/>
              <a:t>END</a:t>
            </a:r>
            <a:r>
              <a:rPr sz="3200" spc="-55" dirty="0"/>
              <a:t> </a:t>
            </a:r>
            <a:r>
              <a:rPr sz="3200" spc="-10" dirty="0"/>
              <a:t>USERS?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38150" y="3095625"/>
            <a:ext cx="2181225" cy="485775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371600" y="60007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801369" y="1183005"/>
            <a:ext cx="8887460" cy="372986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2865"/>
              </a:lnSpc>
              <a:spcBef>
                <a:spcPts val="105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Students</a:t>
            </a:r>
            <a:r>
              <a:rPr sz="2400" b="1" spc="-6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(Portfolio</a:t>
            </a:r>
            <a:r>
              <a:rPr sz="2400" b="1" spc="-2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Owners)</a:t>
            </a:r>
            <a:r>
              <a:rPr sz="2400" b="1" spc="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create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manage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their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portfolio</a:t>
            </a:r>
            <a:r>
              <a:rPr sz="2400" spc="-25" dirty="0">
                <a:latin typeface="Times New Roman"/>
                <a:cs typeface="Times New Roman"/>
              </a:rPr>
              <a:t> and</a:t>
            </a:r>
            <a:r>
              <a:rPr lang="en-IN" sz="2400" spc="-10" dirty="0">
                <a:latin typeface="Times New Roman"/>
                <a:cs typeface="Times New Roman"/>
              </a:rPr>
              <a:t> restaurant menu page.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50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Recruiters</a:t>
            </a:r>
            <a:r>
              <a:rPr sz="2400" b="1" spc="-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Employers</a:t>
            </a:r>
            <a:r>
              <a:rPr sz="2400" b="1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view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student’s </a:t>
            </a:r>
            <a:r>
              <a:rPr sz="2400" dirty="0">
                <a:latin typeface="Times New Roman"/>
                <a:cs typeface="Times New Roman"/>
              </a:rPr>
              <a:t>skills,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projects,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assess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865"/>
              </a:lnSpc>
            </a:pPr>
            <a:r>
              <a:rPr sz="2400" dirty="0">
                <a:latin typeface="Times New Roman"/>
                <a:cs typeface="Times New Roman"/>
              </a:rPr>
              <a:t>technical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abilities.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865"/>
              </a:lnSpc>
              <a:spcBef>
                <a:spcPts val="45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spc="-25" dirty="0">
                <a:latin typeface="Times New Roman"/>
                <a:cs typeface="Times New Roman"/>
              </a:rPr>
              <a:t>Teachers</a:t>
            </a:r>
            <a:r>
              <a:rPr sz="2400" b="1" spc="-5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1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Mentors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evaluate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portfolio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part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academic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ts val="2855"/>
              </a:lnSpc>
            </a:pPr>
            <a:r>
              <a:rPr sz="2400" spc="-10" dirty="0">
                <a:latin typeface="Times New Roman"/>
                <a:cs typeface="Times New Roman"/>
              </a:rPr>
              <a:t>assessment.</a:t>
            </a:r>
            <a:endParaRPr sz="2400" dirty="0">
              <a:latin typeface="Times New Roman"/>
              <a:cs typeface="Times New Roman"/>
            </a:endParaRPr>
          </a:p>
          <a:p>
            <a:pPr marL="355600" marR="390525" indent="-343535">
              <a:lnSpc>
                <a:spcPts val="2930"/>
              </a:lnSpc>
              <a:spcBef>
                <a:spcPts val="45"/>
              </a:spcBef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dirty="0">
                <a:latin typeface="Times New Roman"/>
                <a:cs typeface="Times New Roman"/>
              </a:rPr>
              <a:t>Peers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8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Classmates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portfolio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engage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with</a:t>
            </a:r>
            <a:r>
              <a:rPr lang="en-IN" sz="2400" spc="-10" dirty="0">
                <a:latin typeface="Times New Roman"/>
                <a:cs typeface="Times New Roman"/>
              </a:rPr>
              <a:t> restaurant menu page. 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2745"/>
              </a:lnSpc>
              <a:buSzPct val="58333"/>
              <a:buFont typeface="Arial MT"/>
              <a:buChar char="•"/>
              <a:tabLst>
                <a:tab pos="355600" algn="l"/>
              </a:tabLst>
            </a:pPr>
            <a:r>
              <a:rPr sz="2400" b="1" spc="-10" dirty="0">
                <a:latin typeface="Times New Roman"/>
                <a:cs typeface="Times New Roman"/>
              </a:rPr>
              <a:t>General</a:t>
            </a:r>
            <a:r>
              <a:rPr sz="2400" b="1" spc="-14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Audience</a:t>
            </a:r>
            <a:r>
              <a:rPr sz="2400" b="1" spc="-105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/</a:t>
            </a:r>
            <a:r>
              <a:rPr sz="2400" b="1" spc="-110" dirty="0">
                <a:latin typeface="Times New Roman"/>
                <a:cs typeface="Times New Roman"/>
              </a:rPr>
              <a:t> </a:t>
            </a:r>
            <a:r>
              <a:rPr sz="2400" b="1" dirty="0">
                <a:latin typeface="Times New Roman"/>
                <a:cs typeface="Times New Roman"/>
              </a:rPr>
              <a:t>Visitors</a:t>
            </a:r>
            <a:r>
              <a:rPr sz="2400" b="1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browse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website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for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both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portfolio</a:t>
            </a:r>
            <a:endParaRPr sz="2400" dirty="0">
              <a:latin typeface="Times New Roman"/>
              <a:cs typeface="Times New Roman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lang="en-IN" sz="2400" spc="-20" dirty="0">
                <a:latin typeface="Times New Roman"/>
                <a:cs typeface="Times New Roman"/>
              </a:rPr>
              <a:t>restaurant menu page </a:t>
            </a:r>
            <a:r>
              <a:rPr sz="2400" spc="-10" dirty="0">
                <a:latin typeface="Times New Roman"/>
                <a:cs typeface="Times New Roman"/>
              </a:rPr>
              <a:t>content.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591800" y="38862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458200" y="4381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144000" y="5905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7150">
              <a:lnSpc>
                <a:spcPct val="100000"/>
              </a:lnSpc>
              <a:spcBef>
                <a:spcPts val="105"/>
              </a:spcBef>
            </a:pPr>
            <a:r>
              <a:rPr sz="3600" dirty="0"/>
              <a:t>TOOLS</a:t>
            </a:r>
            <a:r>
              <a:rPr sz="3600" spc="-45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spc="-10" dirty="0"/>
              <a:t>TECHNIQUES</a:t>
            </a:r>
            <a:endParaRPr sz="36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xfrm>
            <a:off x="797722" y="1238884"/>
            <a:ext cx="8963732" cy="3732432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43815" indent="-457834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IN" sz="2400" b="1" spc="-10" dirty="0"/>
              <a:t>HTML5</a:t>
            </a:r>
            <a:r>
              <a:rPr lang="en-IN" sz="2400" spc="-10" dirty="0"/>
              <a:t> → for structuring the content and creating menu sections.
</a:t>
            </a:r>
            <a:r>
              <a:rPr lang="en-IN" sz="2400" b="1" spc="-10" dirty="0"/>
              <a:t>CSS3</a:t>
            </a:r>
            <a:r>
              <a:rPr lang="en-IN" sz="2400" spc="-10" dirty="0"/>
              <a:t> → for styling, layout design, responsiveness, and hover effects.
</a:t>
            </a:r>
            <a:r>
              <a:rPr lang="en-IN" sz="2400" b="1" spc="-10" dirty="0"/>
              <a:t>JavaScript</a:t>
            </a:r>
            <a:r>
              <a:rPr lang="en-IN" sz="2400" spc="-10" dirty="0"/>
              <a:t> (</a:t>
            </a:r>
            <a:r>
              <a:rPr lang="en-IN" sz="2400" b="1" spc="-10" dirty="0"/>
              <a:t>ES6</a:t>
            </a:r>
            <a:r>
              <a:rPr lang="en-IN" sz="2400" spc="-10" dirty="0"/>
              <a:t>) → for interactivity such as search and category filtering.</a:t>
            </a:r>
            <a:endParaRPr sz="2400" spc="-10" dirty="0"/>
          </a:p>
          <a:p>
            <a:pPr marL="469900" marR="5080" indent="-457834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IN" sz="2400" b="1" spc="-10" dirty="0"/>
              <a:t>Responsive</a:t>
            </a:r>
            <a:r>
              <a:rPr lang="en-IN" sz="2400" spc="-10" dirty="0"/>
              <a:t> </a:t>
            </a:r>
            <a:r>
              <a:rPr lang="en-IN" sz="2400" b="1" spc="-10" dirty="0"/>
              <a:t>Web</a:t>
            </a:r>
            <a:r>
              <a:rPr lang="en-IN" sz="2400" spc="-10" dirty="0"/>
              <a:t> </a:t>
            </a:r>
            <a:r>
              <a:rPr lang="en-IN" sz="2400" b="1" spc="-10" dirty="0"/>
              <a:t>Design</a:t>
            </a:r>
            <a:r>
              <a:rPr lang="en-IN" sz="2400" spc="-10" dirty="0"/>
              <a:t> → using CSS Grid, Flexbox, and media queries for mobile-friendly layout.</a:t>
            </a:r>
          </a:p>
          <a:p>
            <a:pPr marL="469900" marR="5080" indent="-457834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IN" sz="2400" b="1" spc="-10" dirty="0"/>
              <a:t>Navigation</a:t>
            </a:r>
            <a:r>
              <a:rPr lang="en-IN" sz="2400" spc="-10" dirty="0"/>
              <a:t> </a:t>
            </a:r>
            <a:r>
              <a:rPr lang="en-IN" sz="2400" b="1" spc="-10" dirty="0"/>
              <a:t>and</a:t>
            </a:r>
            <a:r>
              <a:rPr lang="en-IN" sz="2400" spc="-10" dirty="0"/>
              <a:t> </a:t>
            </a:r>
            <a:r>
              <a:rPr lang="en-IN" sz="2400" b="1" spc="-10" dirty="0"/>
              <a:t>Linking</a:t>
            </a:r>
            <a:r>
              <a:rPr lang="en-IN" sz="2400" spc="-10" dirty="0"/>
              <a:t> → smooth category navigation with internal links.</a:t>
            </a:r>
          </a:p>
          <a:p>
            <a:pPr marL="469900" marR="5080" indent="-457834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469900" algn="l"/>
              </a:tabLst>
            </a:pPr>
            <a:r>
              <a:rPr lang="en-IN" sz="2400" b="1" spc="-10" dirty="0"/>
              <a:t>DOM</a:t>
            </a:r>
            <a:r>
              <a:rPr lang="en-IN" sz="2400" spc="-10" dirty="0"/>
              <a:t> </a:t>
            </a:r>
            <a:r>
              <a:rPr lang="en-IN" sz="2400" b="1" spc="-10" dirty="0"/>
              <a:t>Manipulation</a:t>
            </a:r>
            <a:r>
              <a:rPr lang="en-IN" sz="2400" spc="-10" dirty="0"/>
              <a:t> → dynamically showing/hiding menu items with JavaScript.</a:t>
            </a:r>
            <a:endParaRPr sz="2400" spc="-1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8097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2640" rIns="0" bIns="0" rtlCol="0">
            <a:spAutoFit/>
          </a:bodyPr>
          <a:lstStyle/>
          <a:p>
            <a:pPr marL="196850">
              <a:lnSpc>
                <a:spcPct val="100000"/>
              </a:lnSpc>
              <a:spcBef>
                <a:spcPts val="130"/>
              </a:spcBef>
            </a:pPr>
            <a:r>
              <a:rPr dirty="0"/>
              <a:t>POTFOLIO</a:t>
            </a:r>
            <a:r>
              <a:rPr spc="90" dirty="0"/>
              <a:t> </a:t>
            </a:r>
            <a:r>
              <a:rPr dirty="0"/>
              <a:t>DESIGN</a:t>
            </a:r>
            <a:r>
              <a:rPr spc="-145" dirty="0"/>
              <a:t> </a:t>
            </a:r>
            <a:r>
              <a:rPr dirty="0"/>
              <a:t>AND</a:t>
            </a:r>
            <a:r>
              <a:rPr spc="20" dirty="0"/>
              <a:t> </a:t>
            </a:r>
            <a:r>
              <a:rPr spc="-10" dirty="0"/>
              <a:t>LAYOUT</a:t>
            </a:r>
          </a:p>
        </p:txBody>
      </p:sp>
      <p:sp>
        <p:nvSpPr>
          <p:cNvPr id="5" name="object 5"/>
          <p:cNvSpPr/>
          <p:nvPr/>
        </p:nvSpPr>
        <p:spPr>
          <a:xfrm>
            <a:off x="10058400" y="5238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97255" y="1310957"/>
            <a:ext cx="8637270" cy="394144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2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Homepage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Student’s</a:t>
            </a:r>
            <a:r>
              <a:rPr sz="3200" spc="-114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name,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photo,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tagline,</a:t>
            </a:r>
            <a:r>
              <a:rPr sz="3200" spc="-120" dirty="0">
                <a:latin typeface="Times New Roman"/>
                <a:cs typeface="Times New Roman"/>
              </a:rPr>
              <a:t> </a:t>
            </a:r>
            <a:r>
              <a:rPr sz="3200" spc="-25" dirty="0">
                <a:latin typeface="Times New Roman"/>
                <a:cs typeface="Times New Roman"/>
              </a:rPr>
              <a:t>and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ts val="3835"/>
              </a:lnSpc>
            </a:pPr>
            <a:r>
              <a:rPr sz="3200" dirty="0">
                <a:latin typeface="Times New Roman"/>
                <a:cs typeface="Times New Roman"/>
              </a:rPr>
              <a:t>navigation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bar.</a:t>
            </a:r>
            <a:endParaRPr sz="3200">
              <a:latin typeface="Times New Roman"/>
              <a:cs typeface="Times New Roman"/>
            </a:endParaRPr>
          </a:p>
          <a:p>
            <a:pPr marL="469900" marR="1195705" indent="-457834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About</a:t>
            </a:r>
            <a:r>
              <a:rPr sz="3200" b="1" spc="-10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Me</a:t>
            </a:r>
            <a:r>
              <a:rPr sz="3200" b="1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Profile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picture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short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20" dirty="0">
                <a:latin typeface="Times New Roman"/>
                <a:cs typeface="Times New Roman"/>
              </a:rPr>
              <a:t>bio, </a:t>
            </a:r>
            <a:r>
              <a:rPr sz="3200" dirty="0">
                <a:latin typeface="Times New Roman"/>
                <a:cs typeface="Times New Roman"/>
              </a:rPr>
              <a:t>education,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goals.</a:t>
            </a:r>
            <a:endParaRPr sz="3200">
              <a:latin typeface="Times New Roman"/>
              <a:cs typeface="Times New Roman"/>
            </a:endParaRPr>
          </a:p>
          <a:p>
            <a:pPr marL="469900" marR="5080" indent="-457834">
              <a:lnSpc>
                <a:spcPts val="3829"/>
              </a:lnSpc>
              <a:spcBef>
                <a:spcPts val="120"/>
              </a:spcBef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Skills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Section</a:t>
            </a:r>
            <a:r>
              <a:rPr sz="3200" b="1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5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Skills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shown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progress</a:t>
            </a:r>
            <a:r>
              <a:rPr sz="3200" spc="-10" dirty="0">
                <a:latin typeface="Times New Roman"/>
                <a:cs typeface="Times New Roman"/>
              </a:rPr>
              <a:t> bars, </a:t>
            </a:r>
            <a:r>
              <a:rPr sz="3200" dirty="0">
                <a:latin typeface="Times New Roman"/>
                <a:cs typeface="Times New Roman"/>
              </a:rPr>
              <a:t>icons,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charts.</a:t>
            </a:r>
            <a:endParaRPr sz="3200">
              <a:latin typeface="Times New Roman"/>
              <a:cs typeface="Times New Roman"/>
            </a:endParaRPr>
          </a:p>
          <a:p>
            <a:pPr marL="469900" indent="-457200">
              <a:lnSpc>
                <a:spcPts val="3704"/>
              </a:lnSpc>
              <a:buFont typeface="Arial MT"/>
              <a:buChar char="•"/>
              <a:tabLst>
                <a:tab pos="469900" algn="l"/>
              </a:tabLst>
            </a:pPr>
            <a:r>
              <a:rPr sz="3200" b="1" dirty="0">
                <a:latin typeface="Times New Roman"/>
                <a:cs typeface="Times New Roman"/>
              </a:rPr>
              <a:t>Projects</a:t>
            </a:r>
            <a:r>
              <a:rPr sz="3200" b="1" spc="-85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Section</a:t>
            </a:r>
            <a:r>
              <a:rPr sz="3200" b="1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Grid/cards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with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project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title,</a:t>
            </a:r>
            <a:endParaRPr sz="32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65"/>
              </a:spcBef>
            </a:pPr>
            <a:r>
              <a:rPr sz="3200" dirty="0">
                <a:latin typeface="Times New Roman"/>
                <a:cs typeface="Times New Roman"/>
              </a:rPr>
              <a:t>description,</a:t>
            </a:r>
            <a:r>
              <a:rPr sz="3200" spc="-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tech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stack,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links.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4243" y="1085851"/>
            <a:ext cx="9655885" cy="499110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469900" indent="-457200">
              <a:lnSpc>
                <a:spcPts val="3835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lang="en-IN" sz="3200" b="1" dirty="0">
                <a:latin typeface="Times New Roman"/>
                <a:cs typeface="Times New Roman"/>
              </a:rPr>
              <a:t>Restaurant Menu Page </a:t>
            </a:r>
            <a:r>
              <a:rPr sz="3200" b="1" spc="-50" dirty="0">
                <a:latin typeface="Times New Roman"/>
                <a:cs typeface="Times New Roman"/>
              </a:rPr>
              <a:t>–</a:t>
            </a:r>
            <a:r>
              <a:rPr lang="en-IN" sz="3200" dirty="0">
                <a:latin typeface="Times New Roman"/>
                <a:cs typeface="Times New Roman"/>
              </a:rPr>
              <a:t>The Restaurant Menu Page is designed with a clean, responsive, and user-friendly layout to highlight food items effectively. The design uses a card-based structure with images, descriptions, and prices for each dish.</a:t>
            </a:r>
            <a:endParaRPr sz="3200" dirty="0">
              <a:latin typeface="Times New Roman"/>
              <a:cs typeface="Times New Roman"/>
            </a:endParaRPr>
          </a:p>
          <a:p>
            <a:pPr marL="469900" marR="699135" indent="-457200">
              <a:lnSpc>
                <a:spcPts val="3829"/>
              </a:lnSpc>
              <a:spcBef>
                <a:spcPts val="130"/>
              </a:spcBef>
              <a:buFont typeface="Arial" panose="020B0604020202020204" pitchFamily="34" charset="0"/>
              <a:buChar char="•"/>
            </a:pPr>
            <a:r>
              <a:rPr sz="3200" b="1" dirty="0">
                <a:latin typeface="Times New Roman"/>
                <a:cs typeface="Times New Roman"/>
              </a:rPr>
              <a:t>Contact</a:t>
            </a:r>
            <a:r>
              <a:rPr sz="3200" b="1" spc="-7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Section</a:t>
            </a:r>
            <a:r>
              <a:rPr sz="3200" b="1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Contact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form,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social</a:t>
            </a:r>
            <a:r>
              <a:rPr sz="3200" spc="-100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media </a:t>
            </a:r>
            <a:r>
              <a:rPr sz="3200" dirty="0">
                <a:latin typeface="Times New Roman"/>
                <a:cs typeface="Times New Roman"/>
              </a:rPr>
              <a:t>links,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footer.</a:t>
            </a:r>
            <a:endParaRPr sz="3200" dirty="0">
              <a:latin typeface="Times New Roman"/>
              <a:cs typeface="Times New Roman"/>
            </a:endParaRPr>
          </a:p>
          <a:p>
            <a:pPr marL="469900" indent="-457200">
              <a:lnSpc>
                <a:spcPts val="3704"/>
              </a:lnSpc>
              <a:buFont typeface="Arial" panose="020B0604020202020204" pitchFamily="34" charset="0"/>
              <a:buChar char="•"/>
            </a:pPr>
            <a:r>
              <a:rPr sz="3200" b="1" dirty="0">
                <a:latin typeface="Times New Roman"/>
                <a:cs typeface="Times New Roman"/>
              </a:rPr>
              <a:t>Design</a:t>
            </a:r>
            <a:r>
              <a:rPr sz="3200" b="1" spc="-120" dirty="0">
                <a:latin typeface="Times New Roman"/>
                <a:cs typeface="Times New Roman"/>
              </a:rPr>
              <a:t> </a:t>
            </a:r>
            <a:r>
              <a:rPr sz="3200" b="1" dirty="0">
                <a:latin typeface="Times New Roman"/>
                <a:cs typeface="Times New Roman"/>
              </a:rPr>
              <a:t>Principles</a:t>
            </a:r>
            <a:r>
              <a:rPr sz="3200" b="1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–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Responsive</a:t>
            </a:r>
            <a:r>
              <a:rPr sz="3200" spc="-6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layout,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spc="-10" dirty="0" err="1">
                <a:latin typeface="Times New Roman"/>
                <a:cs typeface="Times New Roman"/>
              </a:rPr>
              <a:t>consistent</a:t>
            </a:r>
            <a:r>
              <a:rPr sz="3200" dirty="0" err="1">
                <a:latin typeface="Times New Roman"/>
                <a:cs typeface="Times New Roman"/>
              </a:rPr>
              <a:t>colors</a:t>
            </a:r>
            <a:r>
              <a:rPr sz="3200" dirty="0">
                <a:latin typeface="Times New Roman"/>
                <a:cs typeface="Times New Roman"/>
              </a:rPr>
              <a:t>,</a:t>
            </a:r>
            <a:r>
              <a:rPr sz="3200" spc="-9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clear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fonts,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proper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spacing,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and</a:t>
            </a:r>
            <a:r>
              <a:rPr sz="3200" spc="-7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smooth animations.</a:t>
            </a:r>
            <a:endParaRPr sz="32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848600" y="923925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305675" y="602932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600200" y="6000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514600" y="5143500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Widescreen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Digital Portfolio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POTFOLIO DESIGN AND LAYOUT</vt:lpstr>
      <vt:lpstr>PowerPoint Presentation</vt:lpstr>
      <vt:lpstr>FEATURES AND FUNCTIONALITY</vt:lpstr>
      <vt:lpstr>RESULTS AND SCREENSHOTS</vt:lpstr>
      <vt:lpstr>PowerPoint Presentation</vt:lpstr>
      <vt:lpstr>PowerPoint Presentation</vt:lpstr>
      <vt:lpstr>PowerPoint Presentation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cp:lastModifiedBy>Lalithambika N M</cp:lastModifiedBy>
  <cp:revision>4</cp:revision>
  <dcterms:created xsi:type="dcterms:W3CDTF">2025-09-04T06:08:37Z</dcterms:created>
  <dcterms:modified xsi:type="dcterms:W3CDTF">2025-09-04T08:54:18Z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2025-08-30T00:00:00Z</vt:filetime>
  </property>
  <property fmtid="{D5CDD505-2E9C-101B-9397-08002B2CF9AE}" pid="3" name="LastSaved">
    <vt:filetime>2025-09-04T00:00:00Z</vt:filetime>
  </property>
</Properties>
</file>