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591800" y="45434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58175" y="828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43351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650" y="172338"/>
            <a:ext cx="10449242" cy="1066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342" y="1330705"/>
            <a:ext cx="9276715" cy="414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0654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bsit238mohammedashikh-sys/TNSDC-FWD-DIGITAL-PORTFOLIO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315325" y="4667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6" y="0"/>
                </a:lnTo>
                <a:lnTo>
                  <a:pt x="0" y="719074"/>
                </a:lnTo>
                <a:lnTo>
                  <a:pt x="359536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577215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6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6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422" rIns="0" bIns="0" rtlCol="0">
            <a:spAutoFit/>
          </a:bodyPr>
          <a:lstStyle/>
          <a:p>
            <a:pPr marL="3303270">
              <a:lnSpc>
                <a:spcPct val="100000"/>
              </a:lnSpc>
              <a:spcBef>
                <a:spcPts val="125"/>
              </a:spcBef>
            </a:pPr>
            <a:r>
              <a:rPr sz="3200" u="sng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Digital</a:t>
            </a:r>
            <a:r>
              <a:rPr sz="3200" u="sng" spc="-60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sz="3200" u="sng" spc="-10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Portfolio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27342" y="1330705"/>
            <a:ext cx="9276715" cy="3549048"/>
          </a:xfrm>
          <a:prstGeom prst="rect">
            <a:avLst/>
          </a:prstGeom>
        </p:spPr>
        <p:txBody>
          <a:bodyPr vert="horz" wrap="square" lIns="0" tIns="96202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30"/>
              </a:spcBef>
              <a:tabLst>
                <a:tab pos="3373120" algn="l"/>
              </a:tabLst>
            </a:pPr>
            <a:r>
              <a:rPr sz="2750" b="1" dirty="0">
                <a:latin typeface="Times New Roman"/>
                <a:cs typeface="Times New Roman"/>
              </a:rPr>
              <a:t>STUDENT</a:t>
            </a:r>
            <a:r>
              <a:rPr sz="2750" b="1" spc="80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NAME:</a:t>
            </a:r>
            <a:r>
              <a:rPr lang="en-IN" sz="2750" b="1" spc="-20" dirty="0">
                <a:latin typeface="Times New Roman"/>
                <a:cs typeface="Times New Roman"/>
              </a:rPr>
              <a:t> </a:t>
            </a:r>
            <a:r>
              <a:rPr lang="en-IN" sz="2750" spc="-20" dirty="0">
                <a:latin typeface="Times New Roman"/>
                <a:cs typeface="Times New Roman"/>
              </a:rPr>
              <a:t>Mohammed </a:t>
            </a:r>
            <a:r>
              <a:rPr lang="en-IN" sz="2750" spc="-20" dirty="0" err="1">
                <a:latin typeface="Times New Roman"/>
                <a:cs typeface="Times New Roman"/>
              </a:rPr>
              <a:t>Ashik</a:t>
            </a:r>
            <a:r>
              <a:rPr lang="en-IN" sz="2750" spc="-20" dirty="0">
                <a:latin typeface="Times New Roman"/>
                <a:cs typeface="Times New Roman"/>
              </a:rPr>
              <a:t> H </a:t>
            </a:r>
            <a:endParaRPr sz="275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80"/>
              </a:spcBef>
            </a:pPr>
            <a:r>
              <a:rPr sz="2750" b="1" dirty="0">
                <a:latin typeface="Times New Roman"/>
                <a:cs typeface="Times New Roman"/>
              </a:rPr>
              <a:t>REGISTER</a:t>
            </a:r>
            <a:r>
              <a:rPr sz="2750" b="1" spc="9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NO:</a:t>
            </a:r>
            <a:r>
              <a:rPr sz="2750" b="1" spc="180" dirty="0">
                <a:latin typeface="Times New Roman"/>
                <a:cs typeface="Times New Roman"/>
              </a:rPr>
              <a:t> </a:t>
            </a:r>
            <a:r>
              <a:rPr sz="2750" spc="-10" dirty="0"/>
              <a:t>2426J04</a:t>
            </a:r>
            <a:r>
              <a:rPr lang="en-IN" sz="2750" spc="-10" dirty="0"/>
              <a:t>94</a:t>
            </a:r>
            <a:endParaRPr sz="275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75"/>
              </a:spcBef>
            </a:pPr>
            <a:r>
              <a:rPr sz="2750" b="1" dirty="0">
                <a:latin typeface="Times New Roman"/>
                <a:cs typeface="Times New Roman"/>
              </a:rPr>
              <a:t>NMID</a:t>
            </a:r>
            <a:r>
              <a:rPr lang="en-IN" sz="2750" b="1" dirty="0">
                <a:latin typeface="Times New Roman"/>
                <a:cs typeface="Times New Roman"/>
              </a:rPr>
              <a:t>: </a:t>
            </a:r>
            <a:r>
              <a:rPr lang="en-IN" sz="2750" dirty="0">
                <a:latin typeface="Times New Roman"/>
                <a:cs typeface="Times New Roman"/>
              </a:rPr>
              <a:t>90EB8D9EA51B5108DF344DC3E82F993F</a:t>
            </a:r>
          </a:p>
          <a:p>
            <a:pPr marL="226695">
              <a:lnSpc>
                <a:spcPct val="100000"/>
              </a:lnSpc>
              <a:spcBef>
                <a:spcPts val="75"/>
              </a:spcBef>
            </a:pPr>
            <a:r>
              <a:rPr sz="2750" b="1" spc="-10" dirty="0">
                <a:latin typeface="Times New Roman"/>
                <a:cs typeface="Times New Roman"/>
              </a:rPr>
              <a:t>DEPARTMENT:</a:t>
            </a:r>
            <a:r>
              <a:rPr lang="en-IN" sz="2750" b="1" spc="-10" dirty="0"/>
              <a:t> </a:t>
            </a:r>
            <a:r>
              <a:rPr sz="2750" dirty="0"/>
              <a:t>Information</a:t>
            </a:r>
            <a:r>
              <a:rPr sz="2750" spc="170" dirty="0"/>
              <a:t> </a:t>
            </a:r>
            <a:r>
              <a:rPr sz="2750" spc="-10" dirty="0"/>
              <a:t>Technology</a:t>
            </a:r>
            <a:endParaRPr sz="275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85"/>
              </a:spcBef>
            </a:pPr>
            <a:r>
              <a:rPr sz="2750" b="1" dirty="0">
                <a:latin typeface="Times New Roman"/>
                <a:cs typeface="Times New Roman"/>
              </a:rPr>
              <a:t>COLLEGE:</a:t>
            </a:r>
            <a:r>
              <a:rPr sz="2750" b="1" spc="145" dirty="0">
                <a:latin typeface="Times New Roman"/>
                <a:cs typeface="Times New Roman"/>
              </a:rPr>
              <a:t> </a:t>
            </a:r>
            <a:r>
              <a:rPr sz="2750" dirty="0"/>
              <a:t>Sri</a:t>
            </a:r>
            <a:r>
              <a:rPr sz="2750" spc="105" dirty="0"/>
              <a:t> </a:t>
            </a:r>
            <a:r>
              <a:rPr sz="2750" dirty="0"/>
              <a:t>Krishna</a:t>
            </a:r>
            <a:r>
              <a:rPr sz="2750" spc="-120" dirty="0"/>
              <a:t> </a:t>
            </a:r>
            <a:r>
              <a:rPr sz="2750" dirty="0"/>
              <a:t>Adithya</a:t>
            </a:r>
            <a:r>
              <a:rPr sz="2750" spc="75" dirty="0"/>
              <a:t> </a:t>
            </a:r>
            <a:r>
              <a:rPr sz="2750" dirty="0"/>
              <a:t>College</a:t>
            </a:r>
            <a:r>
              <a:rPr sz="2750" spc="90" dirty="0"/>
              <a:t> </a:t>
            </a:r>
            <a:r>
              <a:rPr sz="2750" dirty="0"/>
              <a:t>of</a:t>
            </a:r>
            <a:r>
              <a:rPr sz="2750" spc="-65" dirty="0"/>
              <a:t> </a:t>
            </a:r>
            <a:r>
              <a:rPr sz="2750" dirty="0"/>
              <a:t>Arts</a:t>
            </a:r>
            <a:r>
              <a:rPr sz="2750" spc="90" dirty="0"/>
              <a:t> </a:t>
            </a:r>
            <a:r>
              <a:rPr sz="2750" dirty="0"/>
              <a:t>and</a:t>
            </a:r>
            <a:r>
              <a:rPr sz="2750" spc="85" dirty="0"/>
              <a:t> </a:t>
            </a:r>
            <a:r>
              <a:rPr sz="2750" dirty="0"/>
              <a:t>Science</a:t>
            </a:r>
            <a:r>
              <a:rPr sz="2750" spc="85" dirty="0"/>
              <a:t> </a:t>
            </a:r>
            <a:r>
              <a:rPr sz="2750" spc="-50" dirty="0"/>
              <a:t>/</a:t>
            </a:r>
            <a:endParaRPr sz="2750" dirty="0">
              <a:latin typeface="Times New Roman"/>
              <a:cs typeface="Times New Roman"/>
            </a:endParaRPr>
          </a:p>
          <a:p>
            <a:pPr marL="647065" algn="ctr">
              <a:lnSpc>
                <a:spcPct val="100000"/>
              </a:lnSpc>
            </a:pPr>
            <a:r>
              <a:rPr sz="2750" dirty="0"/>
              <a:t>Bharathiyar</a:t>
            </a:r>
            <a:r>
              <a:rPr sz="2750" spc="130" dirty="0"/>
              <a:t> </a:t>
            </a:r>
            <a:r>
              <a:rPr sz="2750" spc="-10" dirty="0"/>
              <a:t>University</a:t>
            </a:r>
            <a:endParaRPr sz="2750" dirty="0"/>
          </a:p>
        </p:txBody>
      </p:sp>
      <p:sp>
        <p:nvSpPr>
          <p:cNvPr id="10" name="object 10"/>
          <p:cNvSpPr/>
          <p:nvPr/>
        </p:nvSpPr>
        <p:spPr>
          <a:xfrm>
            <a:off x="10239375" y="2428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53525" y="5543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008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40" dirty="0"/>
              <a:t> </a:t>
            </a:r>
            <a:r>
              <a:rPr sz="4800" spc="-10" dirty="0"/>
              <a:t>FUNCTIONALITY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219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0" y="19050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53600" y="4038600"/>
            <a:ext cx="390525" cy="361950"/>
          </a:xfrm>
          <a:custGeom>
            <a:avLst/>
            <a:gdLst/>
            <a:ahLst/>
            <a:cxnLst/>
            <a:rect l="l" t="t" r="r" b="b"/>
            <a:pathLst>
              <a:path w="390525" h="361950">
                <a:moveTo>
                  <a:pt x="390525" y="0"/>
                </a:moveTo>
                <a:lnTo>
                  <a:pt x="0" y="0"/>
                </a:lnTo>
                <a:lnTo>
                  <a:pt x="0" y="361950"/>
                </a:lnTo>
                <a:lnTo>
                  <a:pt x="390525" y="361950"/>
                </a:lnTo>
                <a:lnTo>
                  <a:pt x="3905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8176" y="1555556"/>
            <a:ext cx="8355374" cy="433618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265" marR="65786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Supports addition, subtraction, multiplication, and division.</a:t>
            </a:r>
          </a:p>
          <a:p>
            <a:pPr marL="469265" marR="65786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Clear/Reset Button 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Allows users to clear the display and start fresh.</a:t>
            </a:r>
          </a:p>
          <a:p>
            <a:pPr marL="469265" marR="65786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Works smoothly on desktops, tablets, and mobile devices.</a:t>
            </a:r>
          </a:p>
          <a:p>
            <a:pPr marL="469265" marR="65786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Well-styled buttons with hover and click effects for better user experience.</a:t>
            </a:r>
          </a:p>
          <a:p>
            <a:pPr marL="469265" marR="65786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Handles invalid inputs such as division by zero gracefully.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3300" y="41052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86825" y="666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60579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4650" y="327913"/>
            <a:ext cx="79698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RESULTS</a:t>
            </a:r>
            <a:r>
              <a:rPr sz="4250" spc="-5" dirty="0"/>
              <a:t> </a:t>
            </a:r>
            <a:r>
              <a:rPr sz="4250" dirty="0"/>
              <a:t>AND</a:t>
            </a:r>
            <a:r>
              <a:rPr sz="4250" spc="-20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11311255" y="6466840"/>
            <a:ext cx="1587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32" y="1124267"/>
            <a:ext cx="4284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b="1" dirty="0">
                <a:latin typeface="Times New Roman"/>
                <a:cs typeface="Times New Roman"/>
              </a:rPr>
              <a:t>Homepage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profile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picture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24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/>
          <a:srcRect/>
          <a:stretch/>
        </p:blipFill>
        <p:spPr>
          <a:xfrm>
            <a:off x="1803524" y="1770098"/>
            <a:ext cx="2944053" cy="42175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74B40-D871-B4DA-69E7-0E52C58E1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076" y="1790264"/>
            <a:ext cx="2682240" cy="4383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rcRect/>
          <a:stretch/>
        </p:blipFill>
        <p:spPr>
          <a:xfrm>
            <a:off x="383857" y="1466915"/>
            <a:ext cx="9514716" cy="3057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857" y="328866"/>
            <a:ext cx="2145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b="1" dirty="0">
                <a:latin typeface="Times New Roman"/>
                <a:cs typeface="Times New Roman"/>
              </a:rPr>
              <a:t>About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75" y="328866"/>
            <a:ext cx="19996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Skills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D09C9D5-76D1-4B9E-6CD0-E0FB1931962A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368134" y="1613436"/>
            <a:ext cx="9304662" cy="27357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705" y="436562"/>
            <a:ext cx="2148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b="1" dirty="0">
                <a:latin typeface="Times New Roman"/>
                <a:cs typeface="Times New Roman"/>
              </a:rPr>
              <a:t>Contact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6CACA-CE38-FEBB-5505-3807C476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5054" y="1748540"/>
            <a:ext cx="7890796" cy="19946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5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54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343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587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112" y="1765172"/>
            <a:ext cx="8179858" cy="27860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IN" sz="2000" dirty="0">
                <a:latin typeface="Calibri"/>
                <a:cs typeface="Calibri"/>
              </a:rPr>
              <a:t>The Simple Calculator Project demonstrates the effective use of frontend web development technologies—HTML, CSS, and JavaScript—to build a practical and interactive application. By developing this calculator, core skills such as structuring content, applying responsive design, and implementing dynamic functionality were successfully applied . This project not only provides a useful tool for performing basic arithmetic operations but also serves as a strong addition to a developer’s portfolio, showcasing problem-solving ability, coding knowledge, and design skills. It highlights how even a simple project can combine creativity and functionality to deliver a user-friendly digital solution.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43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30"/>
              </a:spcBef>
            </a:pPr>
            <a:r>
              <a:rPr dirty="0"/>
              <a:t>Github</a:t>
            </a:r>
            <a:r>
              <a:rPr spc="75" dirty="0"/>
              <a:t> </a:t>
            </a:r>
            <a:r>
              <a:rPr spc="-20" dirty="0"/>
              <a:t>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D3A09-7992-D3DD-C8D4-38C2C27F6868}"/>
              </a:ext>
            </a:extLst>
          </p:cNvPr>
          <p:cNvSpPr txBox="1"/>
          <p:nvPr/>
        </p:nvSpPr>
        <p:spPr>
          <a:xfrm>
            <a:off x="570385" y="2483556"/>
            <a:ext cx="97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https://github.com/24bsit238mohammedashikh-sys/TNSDC-FWD-DIGITAL-PORTFOLIO.git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1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50954" y="2383966"/>
            <a:ext cx="7399655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5270" marR="5080" indent="-242570">
              <a:lnSpc>
                <a:spcPct val="100400"/>
              </a:lnSpc>
              <a:spcBef>
                <a:spcPts val="85"/>
              </a:spcBef>
            </a:pP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075" y="4276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001A4-43D6-394E-2E95-8511DC62880A}"/>
              </a:ext>
            </a:extLst>
          </p:cNvPr>
          <p:cNvSpPr txBox="1"/>
          <p:nvPr/>
        </p:nvSpPr>
        <p:spPr>
          <a:xfrm>
            <a:off x="740409" y="2636968"/>
            <a:ext cx="98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dirty="0"/>
              <a:t>Simple calculator portfolio using Frontend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1677650" cy="6829425"/>
          </a:xfrm>
          <a:custGeom>
            <a:avLst/>
            <a:gdLst/>
            <a:ahLst/>
            <a:cxnLst/>
            <a:rect l="l" t="t" r="r" b="b"/>
            <a:pathLst>
              <a:path w="11677650" h="6829425">
                <a:moveTo>
                  <a:pt x="11677650" y="6829426"/>
                </a:moveTo>
                <a:lnTo>
                  <a:pt x="11677650" y="0"/>
                </a:lnTo>
                <a:lnTo>
                  <a:pt x="0" y="0"/>
                </a:lnTo>
                <a:lnTo>
                  <a:pt x="0" y="6829426"/>
                </a:lnTo>
                <a:lnTo>
                  <a:pt x="11677650" y="6829426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414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01275" y="60007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5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97"/>
                </a:lnTo>
                <a:lnTo>
                  <a:pt x="111378" y="79375"/>
                </a:lnTo>
                <a:lnTo>
                  <a:pt x="79501" y="111378"/>
                </a:lnTo>
                <a:lnTo>
                  <a:pt x="52197" y="147574"/>
                </a:lnTo>
                <a:lnTo>
                  <a:pt x="30099" y="187325"/>
                </a:lnTo>
                <a:lnTo>
                  <a:pt x="13716" y="230377"/>
                </a:lnTo>
                <a:lnTo>
                  <a:pt x="3555" y="275971"/>
                </a:lnTo>
                <a:lnTo>
                  <a:pt x="0" y="323850"/>
                </a:lnTo>
                <a:lnTo>
                  <a:pt x="3555" y="371728"/>
                </a:lnTo>
                <a:lnTo>
                  <a:pt x="13716" y="417322"/>
                </a:lnTo>
                <a:lnTo>
                  <a:pt x="30099" y="460375"/>
                </a:lnTo>
                <a:lnTo>
                  <a:pt x="52197" y="500125"/>
                </a:lnTo>
                <a:lnTo>
                  <a:pt x="79501" y="536321"/>
                </a:lnTo>
                <a:lnTo>
                  <a:pt x="111378" y="568325"/>
                </a:lnTo>
                <a:lnTo>
                  <a:pt x="147574" y="595502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44"/>
                </a:lnTo>
                <a:lnTo>
                  <a:pt x="323850" y="647700"/>
                </a:lnTo>
                <a:lnTo>
                  <a:pt x="371728" y="644144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02"/>
                </a:lnTo>
                <a:lnTo>
                  <a:pt x="536321" y="568325"/>
                </a:lnTo>
                <a:lnTo>
                  <a:pt x="568198" y="536321"/>
                </a:lnTo>
                <a:lnTo>
                  <a:pt x="595502" y="500125"/>
                </a:lnTo>
                <a:lnTo>
                  <a:pt x="617601" y="460375"/>
                </a:lnTo>
                <a:lnTo>
                  <a:pt x="633983" y="417322"/>
                </a:lnTo>
                <a:lnTo>
                  <a:pt x="644144" y="371728"/>
                </a:lnTo>
                <a:lnTo>
                  <a:pt x="647700" y="323850"/>
                </a:lnTo>
                <a:lnTo>
                  <a:pt x="644144" y="275971"/>
                </a:lnTo>
                <a:lnTo>
                  <a:pt x="633983" y="230377"/>
                </a:lnTo>
                <a:lnTo>
                  <a:pt x="617601" y="187325"/>
                </a:lnTo>
                <a:lnTo>
                  <a:pt x="595502" y="147574"/>
                </a:lnTo>
                <a:lnTo>
                  <a:pt x="568198" y="111378"/>
                </a:lnTo>
                <a:lnTo>
                  <a:pt x="536321" y="79375"/>
                </a:lnTo>
                <a:lnTo>
                  <a:pt x="500125" y="52197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5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1825" y="563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29750" y="3209925"/>
            <a:ext cx="2762250" cy="3257550"/>
            <a:chOff x="9429750" y="3209925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10791825" y="61722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9750" y="3209925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3400" y="1257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642366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1498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1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0793" y="1714244"/>
            <a:ext cx="8588375" cy="34015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149860" indent="-343535">
              <a:lnSpc>
                <a:spcPct val="100000"/>
              </a:lnSpc>
              <a:spcBef>
                <a:spcPts val="125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portfolio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details, </a:t>
            </a:r>
            <a:r>
              <a:rPr sz="2000" dirty="0">
                <a:latin typeface="Times New Roman"/>
                <a:cs typeface="Times New Roman"/>
              </a:rPr>
              <a:t>academic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achievements,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fully </a:t>
            </a:r>
            <a:r>
              <a:rPr sz="2000" dirty="0">
                <a:latin typeface="Times New Roman"/>
                <a:cs typeface="Times New Roman"/>
              </a:rPr>
              <a:t>engage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demonstrate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skills.</a:t>
            </a:r>
            <a:endParaRPr sz="2000" dirty="0">
              <a:latin typeface="Times New Roman"/>
              <a:cs typeface="Times New Roman"/>
            </a:endParaRPr>
          </a:p>
          <a:p>
            <a:pPr marL="355600" marR="417830" indent="-343535">
              <a:lnSpc>
                <a:spcPct val="100000"/>
              </a:lnSpc>
              <a:spcBef>
                <a:spcPts val="10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lack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interactivity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 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portfolio </a:t>
            </a:r>
            <a:r>
              <a:rPr sz="2000" dirty="0">
                <a:latin typeface="Times New Roman"/>
                <a:cs typeface="Times New Roman"/>
              </a:rPr>
              <a:t>stand</a:t>
            </a:r>
            <a:r>
              <a:rPr sz="2000" spc="-20" dirty="0">
                <a:latin typeface="Times New Roman"/>
                <a:cs typeface="Times New Roman"/>
              </a:rPr>
              <a:t> out.</a:t>
            </a:r>
            <a:endParaRPr lang="en-IN" sz="2000" spc="-20" dirty="0">
              <a:latin typeface="Times New Roman"/>
              <a:cs typeface="Times New Roman"/>
            </a:endParaRPr>
          </a:p>
          <a:p>
            <a:pPr marL="355600" marR="417830" indent="-343535">
              <a:lnSpc>
                <a:spcPct val="100000"/>
              </a:lnSpc>
              <a:spcBef>
                <a:spcPts val="10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Users often need a simple tool to perform quick arithmetic operations like addition, subtraction, multiplication, and division. </a:t>
            </a:r>
          </a:p>
          <a:p>
            <a:pPr marL="355600" marR="417830" indent="-343535">
              <a:lnSpc>
                <a:spcPct val="100000"/>
              </a:lnSpc>
              <a:spcBef>
                <a:spcPts val="10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Physical calculators or complex apps may be unnecessary for such tasks.</a:t>
            </a:r>
          </a:p>
          <a:p>
            <a:pPr marL="355600" marR="417830" indent="-343535">
              <a:lnSpc>
                <a:spcPct val="100000"/>
              </a:lnSpc>
              <a:spcBef>
                <a:spcPts val="10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This project aims to build a simple, responsive, and user-friendly calculator using HTML, CSS, and JavaScript, showcasing fundamental frontend web development skills while solving a real-world need.</a:t>
            </a:r>
          </a:p>
        </p:txBody>
      </p:sp>
      <p:sp>
        <p:nvSpPr>
          <p:cNvPr id="10" name="object 10"/>
          <p:cNvSpPr/>
          <p:nvPr/>
        </p:nvSpPr>
        <p:spPr>
          <a:xfrm>
            <a:off x="7305675" y="60293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2050" y="6010275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371475" y="0"/>
                </a:moveTo>
                <a:lnTo>
                  <a:pt x="0" y="0"/>
                </a:lnTo>
                <a:lnTo>
                  <a:pt x="0" y="323850"/>
                </a:lnTo>
                <a:lnTo>
                  <a:pt x="371475" y="323850"/>
                </a:lnTo>
                <a:lnTo>
                  <a:pt x="3714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37" y="423163"/>
            <a:ext cx="58293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451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89" y="6467475"/>
            <a:ext cx="90762" cy="177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63000" y="847725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371475" y="0"/>
                </a:moveTo>
                <a:lnTo>
                  <a:pt x="0" y="0"/>
                </a:lnTo>
                <a:lnTo>
                  <a:pt x="0" y="323850"/>
                </a:lnTo>
                <a:lnTo>
                  <a:pt x="371475" y="323850"/>
                </a:lnTo>
                <a:lnTo>
                  <a:pt x="3714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1800" y="3352800"/>
            <a:ext cx="542925" cy="457200"/>
          </a:xfrm>
          <a:custGeom>
            <a:avLst/>
            <a:gdLst/>
            <a:ahLst/>
            <a:cxnLst/>
            <a:rect l="l" t="t" r="r" b="b"/>
            <a:pathLst>
              <a:path w="542925" h="457200">
                <a:moveTo>
                  <a:pt x="542925" y="0"/>
                </a:moveTo>
                <a:lnTo>
                  <a:pt x="0" y="0"/>
                </a:lnTo>
                <a:lnTo>
                  <a:pt x="0" y="457200"/>
                </a:lnTo>
                <a:lnTo>
                  <a:pt x="542925" y="457200"/>
                </a:lnTo>
                <a:lnTo>
                  <a:pt x="542925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6737" y="1673423"/>
            <a:ext cx="7284401" cy="381700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715" indent="-342900" algn="just">
              <a:lnSpc>
                <a:spcPct val="1032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46545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Calculator is a web-based application developed using HTML, CSS, and JavaScript to perform basic arithmetic operations such as addition, subtraction, multiplication, and division.</a:t>
            </a:r>
          </a:p>
          <a:p>
            <a:pPr marL="355600" marR="5715" indent="-342900" algn="just">
              <a:lnSpc>
                <a:spcPct val="1032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46545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creating a clean, responsive, and user-friendly interface that allows users to calculate quickly and efficiently.
As a frontend web development portfolio project, it demonstrates fundamental skills in structuring content with HTML, styling with CSS, and adding interactivity with JavaScript. </a:t>
            </a:r>
          </a:p>
          <a:p>
            <a:pPr marL="355600" marR="5715" indent="-342900" algn="just">
              <a:lnSpc>
                <a:spcPct val="1032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46545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serves as both a practical utility tool and a showcase of core development concepts like DOM manipulation, event handling, and responsive design.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9239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3725" y="6172200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95275" y="0"/>
                </a:moveTo>
                <a:lnTo>
                  <a:pt x="0" y="0"/>
                </a:lnTo>
                <a:lnTo>
                  <a:pt x="0" y="304800"/>
                </a:lnTo>
                <a:lnTo>
                  <a:pt x="295275" y="304800"/>
                </a:lnTo>
                <a:lnTo>
                  <a:pt x="2952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309244"/>
            <a:ext cx="5570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65" dirty="0"/>
              <a:t> </a:t>
            </a:r>
            <a:r>
              <a:rPr sz="3200" dirty="0"/>
              <a:t>ARE</a:t>
            </a:r>
            <a:r>
              <a:rPr sz="3200" spc="-15" dirty="0"/>
              <a:t> </a:t>
            </a:r>
            <a:r>
              <a:rPr sz="3200" dirty="0"/>
              <a:t>THE</a:t>
            </a:r>
            <a:r>
              <a:rPr sz="3200" spc="-80" dirty="0"/>
              <a:t> </a:t>
            </a:r>
            <a:r>
              <a:rPr sz="3200" dirty="0"/>
              <a:t>END</a:t>
            </a:r>
            <a:r>
              <a:rPr sz="3200" spc="-5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" y="3095625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71600" y="6000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1369" y="1183005"/>
            <a:ext cx="8887460" cy="37298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Students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(Portfolio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Owners)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portfolio</a:t>
            </a:r>
            <a:r>
              <a:rPr sz="2400" spc="-25" dirty="0">
                <a:latin typeface="Times New Roman"/>
                <a:cs typeface="Times New Roman"/>
              </a:rPr>
              <a:t> and</a:t>
            </a:r>
            <a:r>
              <a:rPr lang="en-IN" sz="2400" spc="-10" dirty="0">
                <a:latin typeface="Times New Roman"/>
                <a:cs typeface="Times New Roman"/>
              </a:rPr>
              <a:t> restaurant menu page.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Recruiters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Employers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student’s </a:t>
            </a:r>
            <a:r>
              <a:rPr sz="2400" dirty="0">
                <a:latin typeface="Times New Roman"/>
                <a:cs typeface="Times New Roman"/>
              </a:rPr>
              <a:t>skills,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assess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technical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abilities.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45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Teachers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Mentors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portfolio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academic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855"/>
              </a:lnSpc>
            </a:pPr>
            <a:r>
              <a:rPr sz="2400" spc="-10" dirty="0">
                <a:latin typeface="Times New Roman"/>
                <a:cs typeface="Times New Roman"/>
              </a:rPr>
              <a:t>assessment.</a:t>
            </a:r>
            <a:endParaRPr sz="2400" dirty="0">
              <a:latin typeface="Times New Roman"/>
              <a:cs typeface="Times New Roman"/>
            </a:endParaRPr>
          </a:p>
          <a:p>
            <a:pPr marL="355600" marR="390525" indent="-343535">
              <a:lnSpc>
                <a:spcPts val="2930"/>
              </a:lnSpc>
              <a:spcBef>
                <a:spcPts val="45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Peers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Classmates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portfolio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lang="en-IN" sz="2400" spc="-10" dirty="0">
                <a:latin typeface="Times New Roman"/>
                <a:cs typeface="Times New Roman"/>
              </a:rPr>
              <a:t> simple calculator. 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General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Audience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Visitors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browse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website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portfolio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lang="en-IN" sz="2400" spc="-10" dirty="0">
                <a:latin typeface="Times New Roman"/>
                <a:cs typeface="Times New Roman"/>
              </a:rPr>
              <a:t> and simple calculator </a:t>
            </a:r>
            <a:r>
              <a:rPr sz="2400" spc="-10" dirty="0">
                <a:latin typeface="Times New Roman"/>
                <a:cs typeface="Times New Roman"/>
              </a:rPr>
              <a:t>content.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1800" y="3886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4381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0" y="5905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45" dirty="0"/>
              <a:t> </a:t>
            </a:r>
            <a:r>
              <a:rPr sz="3600" dirty="0"/>
              <a:t>AND</a:t>
            </a:r>
            <a:r>
              <a:rPr sz="3600" spc="-2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97722" y="1238884"/>
            <a:ext cx="8963732" cy="41274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6" marR="4381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400" b="1" spc="-10" dirty="0"/>
              <a:t>HTML5</a:t>
            </a:r>
            <a:r>
              <a:rPr lang="en-IN" sz="2400" spc="-10" dirty="0"/>
              <a:t> → For creating the structure of the calculator (buttons, input/output display).</a:t>
            </a:r>
          </a:p>
          <a:p>
            <a:pPr marL="354966" marR="4381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400" b="1" spc="-10" dirty="0"/>
              <a:t>CSS3</a:t>
            </a:r>
            <a:r>
              <a:rPr lang="en-IN" sz="2400" spc="-10" dirty="0"/>
              <a:t> → For styling the calculator with </a:t>
            </a:r>
            <a:r>
              <a:rPr lang="en-IN" sz="2400" spc="-10" dirty="0" err="1"/>
              <a:t>colors</a:t>
            </a:r>
            <a:r>
              <a:rPr lang="en-IN" sz="2400" spc="-10" dirty="0"/>
              <a:t>, layouts, and responsive design.</a:t>
            </a:r>
          </a:p>
          <a:p>
            <a:pPr marL="354966" marR="4381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400" b="1" spc="-10" dirty="0"/>
              <a:t>JavaScript</a:t>
            </a:r>
            <a:r>
              <a:rPr lang="en-IN" sz="2400" spc="-10" dirty="0"/>
              <a:t> (</a:t>
            </a:r>
            <a:r>
              <a:rPr lang="en-IN" sz="2400" b="1" spc="-10" dirty="0"/>
              <a:t>ES6</a:t>
            </a:r>
            <a:r>
              <a:rPr lang="en-IN" sz="2400" spc="-10" dirty="0"/>
              <a:t>) → For implementing logic, handling button clicks, and performing calculations.</a:t>
            </a:r>
          </a:p>
          <a:p>
            <a:pPr marL="354966" marR="4381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400" b="1" spc="-10" dirty="0"/>
              <a:t>DOM</a:t>
            </a:r>
            <a:r>
              <a:rPr lang="en-IN" sz="2400" spc="-10" dirty="0"/>
              <a:t> </a:t>
            </a:r>
            <a:r>
              <a:rPr lang="en-IN" sz="2400" b="1" spc="-10" dirty="0"/>
              <a:t>Manipulation</a:t>
            </a:r>
            <a:r>
              <a:rPr lang="en-IN" sz="2400" spc="-10" dirty="0"/>
              <a:t> → To dynamically update the calculator’s display based on user input.</a:t>
            </a:r>
          </a:p>
          <a:p>
            <a:pPr marL="354966" marR="4381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400" b="1" spc="-10" dirty="0"/>
              <a:t>Event</a:t>
            </a:r>
            <a:r>
              <a:rPr lang="en-IN" sz="2400" spc="-10" dirty="0"/>
              <a:t> </a:t>
            </a:r>
            <a:r>
              <a:rPr lang="en-IN" sz="2400" b="1" spc="-10" dirty="0"/>
              <a:t>Handling</a:t>
            </a:r>
            <a:r>
              <a:rPr lang="en-IN" sz="2400" spc="-10" dirty="0"/>
              <a:t> → To capture button clicks and trigger calculations.</a:t>
            </a:r>
          </a:p>
          <a:p>
            <a:pPr marL="354966" marR="43815" indent="-3429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IN" sz="2400" b="1" spc="-10" dirty="0"/>
              <a:t>Responsive</a:t>
            </a:r>
            <a:r>
              <a:rPr lang="en-IN" sz="2400" spc="-10" dirty="0"/>
              <a:t> </a:t>
            </a:r>
            <a:r>
              <a:rPr lang="en-IN" sz="2400" b="1" spc="-10" dirty="0"/>
              <a:t>Design</a:t>
            </a:r>
            <a:r>
              <a:rPr lang="en-IN" sz="2400" spc="-10" dirty="0"/>
              <a:t> → Using CSS (flexbox/grid) to ensure the calculator works across devices.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4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0"/>
              </a:spcBef>
            </a:pPr>
            <a:r>
              <a:rPr dirty="0"/>
              <a:t>POTFOLIO</a:t>
            </a:r>
            <a:r>
              <a:rPr spc="90" dirty="0"/>
              <a:t> </a:t>
            </a:r>
            <a:r>
              <a:rPr dirty="0"/>
              <a:t>DESIGN</a:t>
            </a:r>
            <a:r>
              <a:rPr spc="-14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LAYOUT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7255" y="1310957"/>
            <a:ext cx="8637270" cy="3941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Homepage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Student’s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photo,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tagline,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835"/>
              </a:lnSpc>
            </a:pPr>
            <a:r>
              <a:rPr sz="3200" dirty="0">
                <a:latin typeface="Times New Roman"/>
                <a:cs typeface="Times New Roman"/>
              </a:rPr>
              <a:t>navigation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bar.</a:t>
            </a:r>
            <a:endParaRPr sz="3200">
              <a:latin typeface="Times New Roman"/>
              <a:cs typeface="Times New Roman"/>
            </a:endParaRPr>
          </a:p>
          <a:p>
            <a:pPr marL="469900" marR="1195705" indent="-457834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About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Me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Profile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picture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bio, </a:t>
            </a:r>
            <a:r>
              <a:rPr sz="3200" dirty="0">
                <a:latin typeface="Times New Roman"/>
                <a:cs typeface="Times New Roman"/>
              </a:rPr>
              <a:t>education,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goals.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3829"/>
              </a:lnSpc>
              <a:spcBef>
                <a:spcPts val="12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Skills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Section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Skills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shown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progress</a:t>
            </a:r>
            <a:r>
              <a:rPr sz="3200" spc="-10" dirty="0">
                <a:latin typeface="Times New Roman"/>
                <a:cs typeface="Times New Roman"/>
              </a:rPr>
              <a:t> bars, </a:t>
            </a:r>
            <a:r>
              <a:rPr sz="3200" dirty="0">
                <a:latin typeface="Times New Roman"/>
                <a:cs typeface="Times New Roman"/>
              </a:rPr>
              <a:t>icons,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charts.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704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Projects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Section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Grid/cards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title,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"/>
              </a:spcBef>
            </a:pPr>
            <a:r>
              <a:rPr sz="3200" dirty="0">
                <a:latin typeface="Times New Roman"/>
                <a:cs typeface="Times New Roman"/>
              </a:rPr>
              <a:t>description,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links.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243" y="1069923"/>
            <a:ext cx="9655885" cy="48641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/>
                <a:cs typeface="Times New Roman"/>
              </a:rPr>
              <a:t> Simple Calculator </a:t>
            </a:r>
            <a:r>
              <a:rPr sz="3200" b="1" spc="-50" dirty="0">
                <a:latin typeface="Times New Roman"/>
                <a:cs typeface="Times New Roman"/>
              </a:rPr>
              <a:t>–</a:t>
            </a:r>
            <a:r>
              <a:rPr lang="en-IN" sz="3200" spc="-50" dirty="0">
                <a:latin typeface="Times New Roman"/>
                <a:cs typeface="Times New Roman"/>
              </a:rPr>
              <a:t>The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Simple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Calculator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Portfolio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is designed with a minimal, clean, and user-friendly layout to highlight both functionality and frontend development skills. The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design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ensures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clarity</a:t>
            </a:r>
            <a:r>
              <a:rPr lang="en-IN" sz="3200" b="1" spc="-50" dirty="0">
                <a:latin typeface="Times New Roman"/>
                <a:cs typeface="Times New Roman"/>
              </a:rPr>
              <a:t>, </a:t>
            </a:r>
            <a:r>
              <a:rPr lang="en-IN" sz="3200" spc="-50" dirty="0">
                <a:latin typeface="Times New Roman"/>
                <a:cs typeface="Times New Roman"/>
              </a:rPr>
              <a:t>responsiveness</a:t>
            </a:r>
            <a:r>
              <a:rPr lang="en-IN" sz="3200" b="1" spc="-50" dirty="0">
                <a:latin typeface="Times New Roman"/>
                <a:cs typeface="Times New Roman"/>
              </a:rPr>
              <a:t>, </a:t>
            </a:r>
            <a:r>
              <a:rPr lang="en-IN" sz="3200" spc="-50" dirty="0">
                <a:latin typeface="Times New Roman"/>
                <a:cs typeface="Times New Roman"/>
              </a:rPr>
              <a:t>and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ease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of</a:t>
            </a:r>
            <a:r>
              <a:rPr lang="en-IN" sz="3200" b="1" spc="-50" dirty="0">
                <a:latin typeface="Times New Roman"/>
                <a:cs typeface="Times New Roman"/>
              </a:rPr>
              <a:t> </a:t>
            </a:r>
            <a:r>
              <a:rPr lang="en-IN" sz="3200" spc="-50" dirty="0">
                <a:latin typeface="Times New Roman"/>
                <a:cs typeface="Times New Roman"/>
              </a:rPr>
              <a:t>use</a:t>
            </a:r>
            <a:r>
              <a:rPr lang="en-IN" sz="3200" b="1" spc="-5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469900" marR="699135" indent="-457200">
              <a:lnSpc>
                <a:spcPts val="3829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sz="3200" b="1" dirty="0">
                <a:latin typeface="Times New Roman"/>
                <a:cs typeface="Times New Roman"/>
              </a:rPr>
              <a:t>Contact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Section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Contact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social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media </a:t>
            </a:r>
            <a:r>
              <a:rPr sz="3200" dirty="0">
                <a:latin typeface="Times New Roman"/>
                <a:cs typeface="Times New Roman"/>
              </a:rPr>
              <a:t>links,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footer.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3704"/>
              </a:lnSpc>
              <a:buFont typeface="Arial" panose="020B0604020202020204" pitchFamily="34" charset="0"/>
              <a:buChar char="•"/>
            </a:pPr>
            <a:r>
              <a:rPr sz="3200" b="1" dirty="0">
                <a:latin typeface="Times New Roman"/>
                <a:cs typeface="Times New Roman"/>
              </a:rPr>
              <a:t>Design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Principles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Responsive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layout,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 err="1">
                <a:latin typeface="Times New Roman"/>
                <a:cs typeface="Times New Roman"/>
              </a:rPr>
              <a:t>consistent</a:t>
            </a:r>
            <a:r>
              <a:rPr sz="3200" dirty="0" err="1">
                <a:latin typeface="Times New Roman"/>
                <a:cs typeface="Times New Roman"/>
              </a:rPr>
              <a:t>colors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clear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fonts,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spacing,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smooth animations.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9239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5675" y="60293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600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5143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Lalithambika N M</cp:lastModifiedBy>
  <cp:revision>5</cp:revision>
  <dcterms:created xsi:type="dcterms:W3CDTF">2025-09-04T06:08:37Z</dcterms:created>
  <dcterms:modified xsi:type="dcterms:W3CDTF">2025-09-04T12:29:13Z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LastSaved">
    <vt:filetime>2025-09-04T00:00:00Z</vt:filetime>
  </property>
</Properties>
</file>