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6" roundtripDataSignature="AMtx7mijK2hcE0TJ1v+kIf3GpKlhErVH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4"/>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4"/>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23"/>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23"/>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57" name="Google Shape;5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15"/>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8" name="Google Shape;1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1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4" name="Google Shape;24;p1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9" name="Google Shape;29;p17"/>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0" name="Google Shape;30;p17"/>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1" name="Google Shape;3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5" name="Google Shape;3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9"/>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19"/>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40" name="Google Shape;4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20"/>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1"/>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21"/>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21"/>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9" name="Google Shape;4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2"/>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nvSpPr>
        <p:spPr>
          <a:xfrm>
            <a:off x="234782" y="643692"/>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Name : </a:t>
            </a:r>
            <a:endParaRPr b="1" i="0" sz="2400" u="none" cap="none" strike="noStrike">
              <a:solidFill>
                <a:schemeClr val="dk2"/>
              </a:solidFill>
              <a:latin typeface="Impact"/>
              <a:ea typeface="Impact"/>
              <a:cs typeface="Impact"/>
              <a:sym typeface="Impact"/>
            </a:endParaRPr>
          </a:p>
        </p:txBody>
      </p:sp>
      <p:sp>
        <p:nvSpPr>
          <p:cNvPr id="65" name="Google Shape;65;p1"/>
          <p:cNvSpPr txBox="1"/>
          <p:nvPr/>
        </p:nvSpPr>
        <p:spPr>
          <a:xfrm>
            <a:off x="234777" y="1107488"/>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Register number:</a:t>
            </a:r>
            <a:endParaRPr b="1" i="0" sz="1800" u="none" cap="none" strike="noStrike">
              <a:solidFill>
                <a:schemeClr val="dk2"/>
              </a:solidFill>
              <a:latin typeface="Arial"/>
              <a:ea typeface="Arial"/>
              <a:cs typeface="Arial"/>
              <a:sym typeface="Arial"/>
            </a:endParaRPr>
          </a:p>
        </p:txBody>
      </p:sp>
      <p:sp>
        <p:nvSpPr>
          <p:cNvPr id="66" name="Google Shape;66;p1"/>
          <p:cNvSpPr txBox="1"/>
          <p:nvPr/>
        </p:nvSpPr>
        <p:spPr>
          <a:xfrm>
            <a:off x="234777" y="1571288"/>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NM ID :</a:t>
            </a:r>
            <a:endParaRPr b="1" i="0" sz="1800" u="none" cap="none" strike="noStrike">
              <a:solidFill>
                <a:schemeClr val="dk2"/>
              </a:solidFill>
              <a:latin typeface="Arial"/>
              <a:ea typeface="Arial"/>
              <a:cs typeface="Arial"/>
              <a:sym typeface="Arial"/>
            </a:endParaRPr>
          </a:p>
        </p:txBody>
      </p:sp>
      <p:sp>
        <p:nvSpPr>
          <p:cNvPr id="67" name="Google Shape;67;p1"/>
          <p:cNvSpPr txBox="1"/>
          <p:nvPr/>
        </p:nvSpPr>
        <p:spPr>
          <a:xfrm>
            <a:off x="234777" y="2035088"/>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DEPARTMENT:</a:t>
            </a:r>
            <a:endParaRPr b="1" i="0" sz="1800" u="none" cap="none" strike="noStrike">
              <a:solidFill>
                <a:schemeClr val="dk2"/>
              </a:solidFill>
              <a:latin typeface="Arial"/>
              <a:ea typeface="Arial"/>
              <a:cs typeface="Arial"/>
              <a:sym typeface="Arial"/>
            </a:endParaRPr>
          </a:p>
        </p:txBody>
      </p:sp>
      <p:sp>
        <p:nvSpPr>
          <p:cNvPr id="68" name="Google Shape;68;p1"/>
          <p:cNvSpPr txBox="1"/>
          <p:nvPr/>
        </p:nvSpPr>
        <p:spPr>
          <a:xfrm>
            <a:off x="234777" y="2498888"/>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COLLEGE:</a:t>
            </a:r>
            <a:endParaRPr b="1" i="0" sz="1800" u="none" cap="none" strike="noStrike">
              <a:solidFill>
                <a:schemeClr val="dk2"/>
              </a:solidFill>
              <a:latin typeface="Arial"/>
              <a:ea typeface="Arial"/>
              <a:cs typeface="Arial"/>
              <a:sym typeface="Arial"/>
            </a:endParaRPr>
          </a:p>
        </p:txBody>
      </p:sp>
      <p:sp>
        <p:nvSpPr>
          <p:cNvPr id="69" name="Google Shape;69;p1"/>
          <p:cNvSpPr txBox="1"/>
          <p:nvPr/>
        </p:nvSpPr>
        <p:spPr>
          <a:xfrm>
            <a:off x="4577" y="2043213"/>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70" name="Google Shape;70;p1"/>
          <p:cNvSpPr txBox="1"/>
          <p:nvPr/>
        </p:nvSpPr>
        <p:spPr>
          <a:xfrm>
            <a:off x="1217754" y="643688"/>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Yazhini B </a:t>
            </a:r>
            <a:endParaRPr b="0" i="0" sz="1800" u="none" cap="none" strike="noStrike">
              <a:solidFill>
                <a:schemeClr val="dk2"/>
              </a:solidFill>
              <a:latin typeface="Arial"/>
              <a:ea typeface="Arial"/>
              <a:cs typeface="Arial"/>
              <a:sym typeface="Arial"/>
            </a:endParaRPr>
          </a:p>
        </p:txBody>
      </p:sp>
      <p:sp>
        <p:nvSpPr>
          <p:cNvPr id="71" name="Google Shape;71;p1"/>
          <p:cNvSpPr txBox="1"/>
          <p:nvPr/>
        </p:nvSpPr>
        <p:spPr>
          <a:xfrm>
            <a:off x="2307068" y="1107488"/>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2426j0519</a:t>
            </a:r>
            <a:endParaRPr b="0" i="0" sz="1800" u="none" cap="none" strike="noStrike">
              <a:solidFill>
                <a:schemeClr val="dk2"/>
              </a:solidFill>
              <a:latin typeface="Arial"/>
              <a:ea typeface="Arial"/>
              <a:cs typeface="Arial"/>
              <a:sym typeface="Arial"/>
            </a:endParaRPr>
          </a:p>
        </p:txBody>
      </p:sp>
      <p:sp>
        <p:nvSpPr>
          <p:cNvPr id="72" name="Google Shape;72;p1"/>
          <p:cNvSpPr txBox="1"/>
          <p:nvPr/>
        </p:nvSpPr>
        <p:spPr>
          <a:xfrm>
            <a:off x="1217752" y="1571288"/>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E899C3A7FBDE7DBBB43435F386E349A0</a:t>
            </a:r>
            <a:endParaRPr b="0" i="0" sz="1800" u="none" cap="none" strike="noStrike">
              <a:solidFill>
                <a:schemeClr val="dk2"/>
              </a:solidFill>
              <a:latin typeface="Arial"/>
              <a:ea typeface="Arial"/>
              <a:cs typeface="Arial"/>
              <a:sym typeface="Arial"/>
            </a:endParaRPr>
          </a:p>
        </p:txBody>
      </p:sp>
      <p:sp>
        <p:nvSpPr>
          <p:cNvPr id="73" name="Google Shape;73;p1"/>
          <p:cNvSpPr txBox="1"/>
          <p:nvPr/>
        </p:nvSpPr>
        <p:spPr>
          <a:xfrm>
            <a:off x="1979182" y="2043213"/>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INFORMATION TECHNOLOGY </a:t>
            </a:r>
            <a:endParaRPr b="0" i="0" sz="1800" u="none" cap="none" strike="noStrike">
              <a:solidFill>
                <a:schemeClr val="dk2"/>
              </a:solidFill>
              <a:latin typeface="Arial"/>
              <a:ea typeface="Arial"/>
              <a:cs typeface="Arial"/>
              <a:sym typeface="Arial"/>
            </a:endParaRPr>
          </a:p>
        </p:txBody>
      </p:sp>
      <p:sp>
        <p:nvSpPr>
          <p:cNvPr id="74" name="Google Shape;74;p1"/>
          <p:cNvSpPr txBox="1"/>
          <p:nvPr/>
        </p:nvSpPr>
        <p:spPr>
          <a:xfrm>
            <a:off x="1555428" y="2515138"/>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SRI KRISHNA ADHITYA COLLEGE OF ARTS AND SCIENCE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nvSpPr>
        <p:spPr>
          <a:xfrm>
            <a:off x="2" y="239121"/>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Conclusion:</a:t>
            </a:r>
            <a:endParaRPr b="1" i="0" sz="1800" u="none" cap="none" strike="noStrike">
              <a:solidFill>
                <a:schemeClr val="dk2"/>
              </a:solidFill>
              <a:latin typeface="Arial"/>
              <a:ea typeface="Arial"/>
              <a:cs typeface="Arial"/>
              <a:sym typeface="Arial"/>
            </a:endParaRPr>
          </a:p>
        </p:txBody>
      </p:sp>
      <p:sp>
        <p:nvSpPr>
          <p:cNvPr id="129" name="Google Shape;129;p10"/>
          <p:cNvSpPr txBox="1"/>
          <p:nvPr/>
        </p:nvSpPr>
        <p:spPr>
          <a:xfrm>
            <a:off x="901280" y="1314188"/>
            <a:ext cx="6346500" cy="1858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The Smart Agriculture using IoT system demonstrates how technology can revolutionize farming by reducing resource wastage, improving crop yields, and enabling data-driven farming practices. This project is scalable, cost-effective, and highly beneficial for sustainable agriculture, helping farmers adapt to modern smart farming techniques</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nvSpPr>
        <p:spPr>
          <a:xfrm>
            <a:off x="2" y="332136"/>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GitHub link:</a:t>
            </a:r>
            <a:endParaRPr b="1" i="0" sz="1800" u="none" cap="none" strike="noStrike">
              <a:solidFill>
                <a:schemeClr val="dk2"/>
              </a:solidFill>
              <a:latin typeface="Arial"/>
              <a:ea typeface="Arial"/>
              <a:cs typeface="Arial"/>
              <a:sym typeface="Arial"/>
            </a:endParaRPr>
          </a:p>
        </p:txBody>
      </p:sp>
      <p:sp>
        <p:nvSpPr>
          <p:cNvPr id="135" name="Google Shape;135;p11"/>
          <p:cNvSpPr txBox="1"/>
          <p:nvPr/>
        </p:nvSpPr>
        <p:spPr>
          <a:xfrm rot="-338">
            <a:off x="1486566" y="1822441"/>
            <a:ext cx="9143700" cy="3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https://github.com/24bsit263yazhinib-bot/TNSDC_FWD_DIGITAL_PORTFOLIO.git</a:t>
            </a:r>
            <a:endParaRPr sz="13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nvSpPr>
        <p:spPr>
          <a:xfrm>
            <a:off x="4577" y="2043213"/>
            <a:ext cx="9144000" cy="463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THANKYOU </a:t>
            </a:r>
            <a:endParaRPr b="1" i="0" sz="1800" u="none" cap="none" strike="noStrik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nvSpPr>
        <p:spPr>
          <a:xfrm>
            <a:off x="237598" y="505483"/>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PROJECT TITLE:</a:t>
            </a:r>
            <a:endParaRPr b="1" i="0" sz="1800" u="none" cap="none" strike="noStrike">
              <a:solidFill>
                <a:schemeClr val="dk2"/>
              </a:solidFill>
              <a:latin typeface="Arial"/>
              <a:ea typeface="Arial"/>
              <a:cs typeface="Arial"/>
              <a:sym typeface="Arial"/>
            </a:endParaRPr>
          </a:p>
        </p:txBody>
      </p:sp>
      <p:sp>
        <p:nvSpPr>
          <p:cNvPr id="80" name="Google Shape;80;p2"/>
          <p:cNvSpPr txBox="1"/>
          <p:nvPr/>
        </p:nvSpPr>
        <p:spPr>
          <a:xfrm>
            <a:off x="3323390" y="1719938"/>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WEB-BASED </a:t>
            </a:r>
            <a:endParaRPr b="0" i="0" sz="1800" u="none" cap="none" strike="noStrike">
              <a:solidFill>
                <a:schemeClr val="dk2"/>
              </a:solidFill>
              <a:latin typeface="Arial"/>
              <a:ea typeface="Arial"/>
              <a:cs typeface="Arial"/>
              <a:sym typeface="Arial"/>
            </a:endParaRPr>
          </a:p>
        </p:txBody>
      </p:sp>
      <p:sp>
        <p:nvSpPr>
          <p:cNvPr id="81" name="Google Shape;81;p2"/>
          <p:cNvSpPr txBox="1"/>
          <p:nvPr/>
        </p:nvSpPr>
        <p:spPr>
          <a:xfrm>
            <a:off x="2754796" y="2183738"/>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Smart Agriculture using iot</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nvSpPr>
        <p:spPr>
          <a:xfrm>
            <a:off x="6" y="542721"/>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AGENDA :</a:t>
            </a:r>
            <a:endParaRPr b="1" i="0" sz="1800" u="none" cap="none" strike="noStrike">
              <a:solidFill>
                <a:schemeClr val="dk2"/>
              </a:solidFill>
              <a:latin typeface="Arial"/>
              <a:ea typeface="Arial"/>
              <a:cs typeface="Arial"/>
              <a:sym typeface="Arial"/>
            </a:endParaRPr>
          </a:p>
        </p:txBody>
      </p:sp>
      <p:sp>
        <p:nvSpPr>
          <p:cNvPr id="87" name="Google Shape;87;p3"/>
          <p:cNvSpPr txBox="1"/>
          <p:nvPr/>
        </p:nvSpPr>
        <p:spPr>
          <a:xfrm>
            <a:off x="1356035" y="1363488"/>
            <a:ext cx="9144000" cy="241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1.Problem Statement</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2.Project Overview</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3.End Users</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4.Tools and Technologies</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5.Portfolio design and Layout</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6.Features and Functionality</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7.Results and Screenshots</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8.Conclusion</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4"/>
          <p:cNvSpPr txBox="1"/>
          <p:nvPr/>
        </p:nvSpPr>
        <p:spPr>
          <a:xfrm>
            <a:off x="0" y="328030"/>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PROBLEM STATEMENT:</a:t>
            </a:r>
            <a:endParaRPr b="1" i="0" sz="1800" u="none" cap="none" strike="noStrike">
              <a:solidFill>
                <a:schemeClr val="dk2"/>
              </a:solidFill>
              <a:latin typeface="Arial"/>
              <a:ea typeface="Arial"/>
              <a:cs typeface="Arial"/>
              <a:sym typeface="Arial"/>
            </a:endParaRPr>
          </a:p>
        </p:txBody>
      </p:sp>
      <p:sp>
        <p:nvSpPr>
          <p:cNvPr id="93" name="Google Shape;93;p4"/>
          <p:cNvSpPr txBox="1"/>
          <p:nvPr/>
        </p:nvSpPr>
        <p:spPr>
          <a:xfrm flipH="1">
            <a:off x="989862" y="1224000"/>
            <a:ext cx="7164300" cy="269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Agriculture is the backbone of our economy, but farmers face major challenges such as water scarcity, unpredictable weather, soil degradation, and inefficient use of resources. Traditional farming methods do not provide real-time data about soil and environmental conditions, which often leads to reduced productivity and crop failure. There is a need for an intelligent system that uses IoT technology to help farmers monitor and manage resources efficiently.</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nvSpPr>
        <p:spPr>
          <a:xfrm>
            <a:off x="2" y="235429"/>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Project overview:</a:t>
            </a:r>
            <a:endParaRPr b="1" i="0" sz="1800" u="none" cap="none" strike="noStrike">
              <a:solidFill>
                <a:schemeClr val="dk2"/>
              </a:solidFill>
              <a:latin typeface="Arial"/>
              <a:ea typeface="Arial"/>
              <a:cs typeface="Arial"/>
              <a:sym typeface="Arial"/>
            </a:endParaRPr>
          </a:p>
        </p:txBody>
      </p:sp>
      <p:sp>
        <p:nvSpPr>
          <p:cNvPr id="99" name="Google Shape;99;p5"/>
          <p:cNvSpPr txBox="1"/>
          <p:nvPr/>
        </p:nvSpPr>
        <p:spPr>
          <a:xfrm>
            <a:off x="1175997" y="1198624"/>
            <a:ext cx="6792000" cy="213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This project aims to develop a Smart Agriculture System using IoT that collects data from sensors such as soil moisture, temperature, and humidity. The collected data is analyzed and displayed to farmers in real time, enabling informed decision-making. Automated irrigation ensures optimal water usage, improving productivity and sustainability.</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nvSpPr>
        <p:spPr>
          <a:xfrm>
            <a:off x="0" y="405473"/>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End users : </a:t>
            </a:r>
            <a:endParaRPr b="1" i="0" sz="1800" u="none" cap="none" strike="noStrike">
              <a:solidFill>
                <a:schemeClr val="dk2"/>
              </a:solidFill>
              <a:latin typeface="Arial"/>
              <a:ea typeface="Arial"/>
              <a:cs typeface="Arial"/>
              <a:sym typeface="Arial"/>
            </a:endParaRPr>
          </a:p>
        </p:txBody>
      </p:sp>
      <p:sp>
        <p:nvSpPr>
          <p:cNvPr id="105" name="Google Shape;105;p6"/>
          <p:cNvSpPr txBox="1"/>
          <p:nvPr/>
        </p:nvSpPr>
        <p:spPr>
          <a:xfrm>
            <a:off x="1416149" y="1133090"/>
            <a:ext cx="6311700" cy="35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 Farmers – to improve crop productivity and reduce manual monitoring.</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 Agricultural research institutions – to analyze farming trends and optimize practices.</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 Government &amp; NGOs – for implementing smart farming initiatives.</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 Agritech startups – to develop farmer-friendly applications and services.</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nvSpPr>
        <p:spPr>
          <a:xfrm>
            <a:off x="2" y="375506"/>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Tools and technologies:</a:t>
            </a:r>
            <a:endParaRPr b="1" i="0" sz="1800" u="none" cap="none" strike="noStrike">
              <a:solidFill>
                <a:schemeClr val="dk2"/>
              </a:solidFill>
              <a:latin typeface="Arial"/>
              <a:ea typeface="Arial"/>
              <a:cs typeface="Arial"/>
              <a:sym typeface="Arial"/>
            </a:endParaRPr>
          </a:p>
        </p:txBody>
      </p:sp>
      <p:sp>
        <p:nvSpPr>
          <p:cNvPr id="111" name="Google Shape;111;p7"/>
          <p:cNvSpPr txBox="1"/>
          <p:nvPr/>
        </p:nvSpPr>
        <p:spPr>
          <a:xfrm>
            <a:off x="1856813" y="839300"/>
            <a:ext cx="5786700" cy="492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Frontend: HTML, CSS, JavaScript</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IoT Sensors: Soil moisture sensor, DHT11/DHT22 for temperature &amp; humidity</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Microcontroller: Arduino/NodeMCU (ESP8266/ESP32)</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Cloud Platforms: ThingSpeak, Firebase, or AWS IoT Core for data storage</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Programming Languages: C/C++ for microcontroller, JavaScript for frontend</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Visualization: Web dashboard and mobile-friendly UI</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nvSpPr>
        <p:spPr>
          <a:xfrm>
            <a:off x="2" y="400222"/>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Features and functionality:</a:t>
            </a:r>
            <a:endParaRPr b="1" i="0" sz="1800" u="none" cap="none" strike="noStrike">
              <a:solidFill>
                <a:schemeClr val="dk2"/>
              </a:solidFill>
              <a:latin typeface="Arial"/>
              <a:ea typeface="Arial"/>
              <a:cs typeface="Arial"/>
              <a:sym typeface="Arial"/>
            </a:endParaRPr>
          </a:p>
        </p:txBody>
      </p:sp>
      <p:sp>
        <p:nvSpPr>
          <p:cNvPr id="117" name="Google Shape;117;p8"/>
          <p:cNvSpPr txBox="1"/>
          <p:nvPr/>
        </p:nvSpPr>
        <p:spPr>
          <a:xfrm>
            <a:off x="1276348" y="1114852"/>
            <a:ext cx="7246200" cy="43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 Real-time monitoring of soil moisture</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 Temperature and humidity tracking</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 Automated irrigation control based on soil condition</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 Graphical data visualization on a web dashboard</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 Remote monitoring from any device</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 Alerts/notifications for abnormal conditions</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nvSpPr>
        <p:spPr>
          <a:xfrm>
            <a:off x="0" y="327924"/>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Result:</a:t>
            </a:r>
            <a:endParaRPr b="1" i="0" sz="1800" u="none" cap="none" strike="noStrike">
              <a:solidFill>
                <a:schemeClr val="dk2"/>
              </a:solidFill>
              <a:latin typeface="Arial"/>
              <a:ea typeface="Arial"/>
              <a:cs typeface="Arial"/>
              <a:sym typeface="Arial"/>
            </a:endParaRPr>
          </a:p>
        </p:txBody>
      </p:sp>
      <p:pic>
        <p:nvPicPr>
          <p:cNvPr id="123" name="Google Shape;123;p9"/>
          <p:cNvPicPr preferRelativeResize="0"/>
          <p:nvPr/>
        </p:nvPicPr>
        <p:blipFill>
          <a:blip r:embed="rId3">
            <a:alphaModFix/>
          </a:blip>
          <a:stretch>
            <a:fillRect/>
          </a:stretch>
        </p:blipFill>
        <p:spPr>
          <a:xfrm>
            <a:off x="2506125" y="791725"/>
            <a:ext cx="2844326" cy="4304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