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0FBF834-7D07-48B2-B8A5-F658B9FD5B6F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1C26757-39A9-4FD4-8CD7-FD3E68A1DF6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59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F834-7D07-48B2-B8A5-F658B9FD5B6F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6757-39A9-4FD4-8CD7-FD3E68A1D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38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F834-7D07-48B2-B8A5-F658B9FD5B6F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6757-39A9-4FD4-8CD7-FD3E68A1DF6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990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F834-7D07-48B2-B8A5-F658B9FD5B6F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6757-39A9-4FD4-8CD7-FD3E68A1DF6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382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F834-7D07-48B2-B8A5-F658B9FD5B6F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6757-39A9-4FD4-8CD7-FD3E68A1D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376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F834-7D07-48B2-B8A5-F658B9FD5B6F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6757-39A9-4FD4-8CD7-FD3E68A1DF6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156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F834-7D07-48B2-B8A5-F658B9FD5B6F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6757-39A9-4FD4-8CD7-FD3E68A1DF6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013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F834-7D07-48B2-B8A5-F658B9FD5B6F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6757-39A9-4FD4-8CD7-FD3E68A1DF6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032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F834-7D07-48B2-B8A5-F658B9FD5B6F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6757-39A9-4FD4-8CD7-FD3E68A1DF6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99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F834-7D07-48B2-B8A5-F658B9FD5B6F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6757-39A9-4FD4-8CD7-FD3E68A1D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30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F834-7D07-48B2-B8A5-F658B9FD5B6F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6757-39A9-4FD4-8CD7-FD3E68A1DF6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88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F834-7D07-48B2-B8A5-F658B9FD5B6F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6757-39A9-4FD4-8CD7-FD3E68A1D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57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F834-7D07-48B2-B8A5-F658B9FD5B6F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6757-39A9-4FD4-8CD7-FD3E68A1DF6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03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F834-7D07-48B2-B8A5-F658B9FD5B6F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6757-39A9-4FD4-8CD7-FD3E68A1DF6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8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F834-7D07-48B2-B8A5-F658B9FD5B6F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6757-39A9-4FD4-8CD7-FD3E68A1D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90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F834-7D07-48B2-B8A5-F658B9FD5B6F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6757-39A9-4FD4-8CD7-FD3E68A1DF6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2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F834-7D07-48B2-B8A5-F658B9FD5B6F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6757-39A9-4FD4-8CD7-FD3E68A1D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01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FBF834-7D07-48B2-B8A5-F658B9FD5B6F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C26757-39A9-4FD4-8CD7-FD3E68A1D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1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E706-BDD1-CB5F-3A2D-9D24D8E7D8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PDS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408F6-B065-2E90-C904-CE6662E566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Cooper Black" panose="0208090404030B020404" pitchFamily="18" charset="0"/>
              </a:rPr>
              <a:t>WORD GAME</a:t>
            </a:r>
            <a:endParaRPr lang="en-IN" sz="40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46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07F8-E7C4-B8CA-F55E-CAD504FA3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74C3F5-1454-429E-86F7-7B5D5A5E3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Arial Rounded MT Bold" panose="020F0704030504030204" pitchFamily="34" charset="0"/>
              </a:rPr>
              <a:t>  EDUCATIONAL VALUE :</a:t>
            </a:r>
            <a:r>
              <a:rPr lang="en-IN" sz="1800" dirty="0">
                <a:latin typeface="Arial Narrow" panose="020B0606020202030204" pitchFamily="34" charset="0"/>
              </a:rPr>
              <a:t> WORD GAMES CAN BE A GREAT TOOL FOR LEARNING AND</a:t>
            </a:r>
          </a:p>
          <a:p>
            <a:pPr marL="0" indent="0">
              <a:buNone/>
            </a:pPr>
            <a:r>
              <a:rPr lang="en-IN" sz="1800" dirty="0">
                <a:latin typeface="Arial Narrow" panose="020B0606020202030204" pitchFamily="34" charset="0"/>
              </a:rPr>
              <a:t> IMPROVING VOCABULARY, SPELLING, AND COGNITIVE SKILLS. DESIGNING A WORD GAME THAT</a:t>
            </a:r>
          </a:p>
          <a:p>
            <a:pPr marL="0" indent="0">
              <a:buNone/>
            </a:pPr>
            <a:r>
              <a:rPr lang="en-IN" sz="1800" dirty="0">
                <a:latin typeface="Arial Narrow" panose="020B0606020202030204" pitchFamily="34" charset="0"/>
              </a:rPr>
              <a:t> CHALLENGES PLAYERS TO THINK STARTEGICALLY WHILE LEARNING CAN BE VERY REWARDING.</a:t>
            </a:r>
          </a:p>
          <a:p>
            <a:r>
              <a:rPr lang="en-IN" sz="1800" dirty="0">
                <a:latin typeface="Arial Narrow" panose="020B0606020202030204" pitchFamily="34" charset="0"/>
              </a:rPr>
              <a:t> WORD GAMES CAN BE EASY TO UNDERSTAND AND QUICK TO PLAY, MAKING THEM ACCESIBLE TO</a:t>
            </a:r>
          </a:p>
          <a:p>
            <a:pPr marL="0" indent="0">
              <a:buNone/>
            </a:pPr>
            <a:r>
              <a:rPr lang="en-IN" sz="1800" dirty="0">
                <a:latin typeface="Arial Narrow" panose="020B0606020202030204" pitchFamily="34" charset="0"/>
              </a:rPr>
              <a:t>A WIDE AUDIENCE,FROM CASUAL PLAYERS TO AVID GAMERS</a:t>
            </a:r>
          </a:p>
          <a:p>
            <a:pPr marL="0" indent="0">
              <a:buNone/>
            </a:pPr>
            <a:r>
              <a:rPr lang="en-IN" sz="1800" dirty="0">
                <a:latin typeface="Arial Narrow" panose="020B0606020202030204" pitchFamily="34" charset="0"/>
              </a:rPr>
              <a:t>                                                           </a:t>
            </a:r>
            <a:r>
              <a:rPr lang="en-IN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57406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22CDC-0070-4E5F-3C0E-D086A31C9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5C27C-AF18-384C-4832-BB8B11084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3600" dirty="0"/>
              <a:t>1</a:t>
            </a:r>
            <a:r>
              <a:rPr lang="en-IN" sz="4000" dirty="0"/>
              <a:t>.</a:t>
            </a:r>
            <a:r>
              <a:rPr lang="en-IN" sz="2800" dirty="0">
                <a:latin typeface="Bookman Old Style" panose="02050604050505020204" pitchFamily="18" charset="0"/>
              </a:rPr>
              <a:t>VOCABULARY BULDING</a:t>
            </a:r>
          </a:p>
          <a:p>
            <a:pPr marL="0" indent="0">
              <a:buNone/>
            </a:pPr>
            <a:r>
              <a:rPr lang="en-IN" sz="2800" dirty="0">
                <a:latin typeface="Bookman Old Style" panose="02050604050505020204" pitchFamily="18" charset="0"/>
              </a:rPr>
              <a:t>2.CRITICAL THINKING</a:t>
            </a:r>
          </a:p>
          <a:p>
            <a:pPr marL="0" indent="0">
              <a:buNone/>
            </a:pPr>
            <a:r>
              <a:rPr lang="en-IN" sz="2800" dirty="0">
                <a:latin typeface="Bookman Old Style" panose="02050604050505020204" pitchFamily="18" charset="0"/>
              </a:rPr>
              <a:t>3.CREATIVITY</a:t>
            </a:r>
          </a:p>
          <a:p>
            <a:pPr marL="0" indent="0">
              <a:buNone/>
            </a:pPr>
            <a:r>
              <a:rPr lang="en-IN" sz="2800" dirty="0">
                <a:latin typeface="Bookman Old Style" panose="02050604050505020204" pitchFamily="18" charset="0"/>
              </a:rPr>
              <a:t>4.FAST-PACED</a:t>
            </a:r>
            <a:r>
              <a:rPr lang="en-IN" sz="2000" dirty="0">
                <a:latin typeface="Bookman Old Style" panose="02050604050505020204" pitchFamily="18" charset="0"/>
              </a:rPr>
              <a:t> OR</a:t>
            </a:r>
            <a:r>
              <a:rPr lang="en-IN" sz="2800" dirty="0">
                <a:latin typeface="Bookman Old Style" panose="02050604050505020204" pitchFamily="18" charset="0"/>
              </a:rPr>
              <a:t> RELAXING</a:t>
            </a:r>
          </a:p>
          <a:p>
            <a:pPr marL="0" indent="0">
              <a:buNone/>
            </a:pPr>
            <a:r>
              <a:rPr lang="en-IN" sz="2800" dirty="0">
                <a:latin typeface="Bookman Old Style" panose="02050604050505020204" pitchFamily="18" charset="0"/>
              </a:rPr>
              <a:t>5.SOCIAL INTERACTION</a:t>
            </a:r>
          </a:p>
          <a:p>
            <a:pPr marL="0" indent="0">
              <a:buNone/>
            </a:pPr>
            <a:r>
              <a:rPr lang="en-IN" sz="2800" dirty="0">
                <a:latin typeface="Bookman Old Style" panose="02050604050505020204" pitchFamily="18" charset="0"/>
              </a:rPr>
              <a:t>6.IMPROVEMENT OVERTIME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7165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82B1-0176-DFB4-3902-65B56112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30D58-0C16-0DEC-6146-9DC7F1858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I HAVE LEARNT HOW TO THINK INOVATIVELY AND UNDERSTANDING THE METHOD OF CREATING SOMETHING.</a:t>
            </a:r>
          </a:p>
          <a:p>
            <a:pPr marL="0" indent="0">
              <a:buNone/>
            </a:pPr>
            <a:r>
              <a:rPr lang="en-IN" dirty="0"/>
              <a:t> I HAVE EXPLORED NEW TOPICS WHICH I HAVEN’T KNOWN EARLIER .IT HAS GIVEN ME ANEW EXPERIENCE AND TRIED TO GIVE THE </a:t>
            </a:r>
            <a:r>
              <a:rPr lang="en-IN"/>
              <a:t>BEST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425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E3992-7AD2-9824-5E01-90DC5778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IMPROVEMENTS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49152C-4DC4-F8B6-1E5C-849F8BBDA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>
                <a:latin typeface="Bookman Old Style" panose="02050604050505020204" pitchFamily="18" charset="0"/>
              </a:rPr>
              <a:t> I </a:t>
            </a:r>
            <a:r>
              <a:rPr lang="en-IN" sz="2000" dirty="0"/>
              <a:t>WOULD HAVE IMPROVED THE WORD GAME TO MULTIPLAYER FEATURES;</a:t>
            </a:r>
          </a:p>
          <a:p>
            <a:pPr marL="0" indent="0">
              <a:buNone/>
            </a:pPr>
            <a:r>
              <a:rPr lang="en-IN" sz="2000" dirty="0"/>
              <a:t>INTRODUCING NEW TYPES OF WORD CHANLLENGES LIKE RHYMING WORDS,</a:t>
            </a:r>
          </a:p>
          <a:p>
            <a:pPr marL="0" indent="0">
              <a:buNone/>
            </a:pPr>
            <a:r>
              <a:rPr lang="en-IN" sz="2000" dirty="0"/>
              <a:t>THEMED PUZZLES, etc…;INTRODUCING A PROGRESSION SYSTEM ( e.g. LEVELS,</a:t>
            </a:r>
          </a:p>
          <a:p>
            <a:pPr marL="0" indent="0">
              <a:buNone/>
            </a:pPr>
            <a:r>
              <a:rPr lang="en-IN" sz="2000" dirty="0"/>
              <a:t>BADGES,ACHIEVEMENTS ) AND REWARDS WHICH CAN GIVE PLAYERS SENCE</a:t>
            </a:r>
          </a:p>
          <a:p>
            <a:pPr marL="0" indent="0">
              <a:buNone/>
            </a:pPr>
            <a:r>
              <a:rPr lang="en-IN" sz="2000" dirty="0"/>
              <a:t>OF ACCOMPLISHMENT AND ENCOURAGE THEM TO RETURN TO THE </a:t>
            </a:r>
          </a:p>
          <a:p>
            <a:pPr marL="0" indent="0">
              <a:buNone/>
            </a:pPr>
            <a:r>
              <a:rPr lang="en-IN" sz="2000" dirty="0"/>
              <a:t>GAME REGULARLY.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>
                <a:latin typeface="Bookman Old Style" panose="0205060405050502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457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147C-05DF-2FD2-83BC-4CD514AEC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9A292-83C8-9884-C22B-C899DFC44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THE FUTURE WORD SCOPE FOR WORD GAMES CAN BE QUITE EXPANSIVE, ESPECIALLY WITH EVOLVING TECHNOLOGY AND GROWING INTEREST IN INTERACTIVE ENTERTAINMENT.</a:t>
            </a:r>
          </a:p>
          <a:p>
            <a:pPr marL="0" indent="0">
              <a:buNone/>
            </a:pPr>
            <a:r>
              <a:rPr lang="en-IN" dirty="0"/>
              <a:t>    AS TECHNOLOGY ADVANCES ,EVEN SIMPLE WORD GAMES COULD EVOLVE TO BE HIGHLY ENGAGING , EDUCATIONAL,</a:t>
            </a:r>
          </a:p>
          <a:p>
            <a:pPr marL="0" indent="0">
              <a:buNone/>
            </a:pPr>
            <a:r>
              <a:rPr lang="en-IN" dirty="0"/>
              <a:t>AND INTEGRATED INTO A BROADER DIGITAL ECOSYSTEM</a:t>
            </a:r>
          </a:p>
        </p:txBody>
      </p:sp>
    </p:spTree>
    <p:extLst>
      <p:ext uri="{BB962C8B-B14F-4D97-AF65-F5344CB8AC3E}">
        <p14:creationId xmlns:p14="http://schemas.microsoft.com/office/powerpoint/2010/main" val="1869913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256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Algerian</vt:lpstr>
      <vt:lpstr>Arial</vt:lpstr>
      <vt:lpstr>Arial Narrow</vt:lpstr>
      <vt:lpstr>Arial Rounded MT Bold</vt:lpstr>
      <vt:lpstr>Bookman Old Style</vt:lpstr>
      <vt:lpstr>Cooper Black</vt:lpstr>
      <vt:lpstr>Garamond</vt:lpstr>
      <vt:lpstr>Organic</vt:lpstr>
      <vt:lpstr>PDS PROJECT</vt:lpstr>
      <vt:lpstr>MOTIVATION</vt:lpstr>
      <vt:lpstr>HIGHLIGHTS</vt:lpstr>
      <vt:lpstr>REVIEW</vt:lpstr>
      <vt:lpstr>IMPROVEMENTS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PERUMANDLA LEENA MALAVIKA</dc:creator>
  <cp:lastModifiedBy>PERUMANDLA LEENA MALAVIKA</cp:lastModifiedBy>
  <cp:revision>1</cp:revision>
  <dcterms:created xsi:type="dcterms:W3CDTF">2024-10-16T18:07:03Z</dcterms:created>
  <dcterms:modified xsi:type="dcterms:W3CDTF">2024-10-16T20:09:02Z</dcterms:modified>
</cp:coreProperties>
</file>