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352" y="162045"/>
            <a:ext cx="9977377" cy="26274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                    Assignment 6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    Restful Web service Using Docker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			                 </a:t>
            </a:r>
            <a:r>
              <a:rPr lang="en-US" sz="2200" smtClean="0">
                <a:solidFill>
                  <a:schemeClr val="accent3"/>
                </a:solidFill>
              </a:rPr>
              <a:t>- </a:t>
            </a:r>
            <a:r>
              <a:rPr lang="en-US" sz="2200" smtClean="0">
                <a:solidFill>
                  <a:schemeClr val="accent3"/>
                </a:solidFill>
              </a:rPr>
              <a:t>Prof.</a:t>
            </a:r>
            <a:r>
              <a:rPr lang="en-US" sz="2200" smtClean="0">
                <a:solidFill>
                  <a:schemeClr val="accent3"/>
                </a:solidFill>
              </a:rPr>
              <a:t> </a:t>
            </a:r>
            <a:r>
              <a:rPr lang="en-US" sz="2200" dirty="0" smtClean="0">
                <a:solidFill>
                  <a:schemeClr val="accent3"/>
                </a:solidFill>
              </a:rPr>
              <a:t>Teresa Brooks 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944547"/>
            <a:ext cx="9640386" cy="36576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accent3"/>
              </a:solidFill>
              <a:latin typeface="+mj-lt"/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IMpLEMENTED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BY:</a:t>
            </a:r>
          </a:p>
          <a:p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-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Chinmay</a:t>
            </a:r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DeshPande</a:t>
            </a:r>
            <a:endParaRPr lang="en-US" sz="3600" dirty="0" smtClean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- Rohan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Raygade</a:t>
            </a:r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84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72"/>
            <a:ext cx="9905998" cy="15741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3"/>
                </a:solidFill>
              </a:rPr>
              <a:t>Data Model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8491"/>
            <a:ext cx="10574338" cy="5148022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Hierarchical </a:t>
            </a:r>
            <a:r>
              <a:rPr lang="en-US" sz="2800" b="1" dirty="0" smtClean="0">
                <a:solidFill>
                  <a:schemeClr val="bg1"/>
                </a:solidFill>
              </a:rPr>
              <a:t>model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965" y="1718840"/>
            <a:ext cx="2176040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Colors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37747" y="3970115"/>
            <a:ext cx="2176040" cy="5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Category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953965" y="3970114"/>
            <a:ext cx="2176040" cy="5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8453440" y="3970113"/>
            <a:ext cx="2176040" cy="5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53965" y="2745129"/>
            <a:ext cx="2176040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Color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858005" y="5127581"/>
            <a:ext cx="1595435" cy="5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rgba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831762" y="5127581"/>
            <a:ext cx="1595435" cy="56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hex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>
            <a:off x="6041985" y="2378597"/>
            <a:ext cx="0" cy="36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2757488" y="3075008"/>
            <a:ext cx="2196477" cy="895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0"/>
          </p:cNvCxnSpPr>
          <p:nvPr/>
        </p:nvCxnSpPr>
        <p:spPr>
          <a:xfrm>
            <a:off x="6041985" y="3404886"/>
            <a:ext cx="0" cy="5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8" idx="0"/>
          </p:cNvCxnSpPr>
          <p:nvPr/>
        </p:nvCxnSpPr>
        <p:spPr>
          <a:xfrm>
            <a:off x="7130005" y="3075008"/>
            <a:ext cx="2411455" cy="895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7655723" y="4539202"/>
            <a:ext cx="1323435" cy="58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9776875" y="4539202"/>
            <a:ext cx="852605" cy="58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4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2502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3"/>
                </a:solidFill>
              </a:rPr>
              <a:t>Thank You !</a:t>
            </a:r>
            <a:endParaRPr lang="en-US" sz="5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6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</TotalTime>
  <Words>26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Trebuchet MS</vt:lpstr>
      <vt:lpstr>Tw Cen MT</vt:lpstr>
      <vt:lpstr>Arial</vt:lpstr>
      <vt:lpstr>Circuit</vt:lpstr>
      <vt:lpstr>                    Assignment 6     Restful Web service Using Docker                     - Prof. Teresa Brooks  </vt:lpstr>
      <vt:lpstr>Data Model</vt:lpstr>
      <vt:lpstr>Thank You 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Assignment 6 Restful Web service Using Docker  </dc:title>
  <dc:creator>Microsoft Office User</dc:creator>
  <cp:lastModifiedBy>Microsoft Office User</cp:lastModifiedBy>
  <cp:revision>8</cp:revision>
  <dcterms:created xsi:type="dcterms:W3CDTF">2017-12-07T23:14:29Z</dcterms:created>
  <dcterms:modified xsi:type="dcterms:W3CDTF">2017-12-08T00:30:53Z</dcterms:modified>
</cp:coreProperties>
</file>