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3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.xml"/><Relationship Id="rId4" Type="http://schemas.openxmlformats.org/officeDocument/2006/relationships/image" Target="../media/image6.jpeg"/><Relationship Id="rId3" Type="http://schemas.openxmlformats.org/officeDocument/2006/relationships/hyperlink" Target="https://www.cnblogs.com/lzq198754/p/5780486.html" TargetMode="External"/><Relationship Id="rId2" Type="http://schemas.openxmlformats.org/officeDocument/2006/relationships/image" Target="../media/image5.png"/><Relationship Id="rId1" Type="http://schemas.openxmlformats.org/officeDocument/2006/relationships/hyperlink" Target="https://docs.oracle.com/javase/8/docs/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hyperlink" Target="https://github.com/wycm/zhihu-crawler" TargetMode="External"/><Relationship Id="rId2" Type="http://schemas.openxmlformats.org/officeDocument/2006/relationships/hyperlink" Target="http://www.javacamp.org/javavscsharp/" TargetMode="External"/><Relationship Id="rId1" Type="http://schemas.openxmlformats.org/officeDocument/2006/relationships/hyperlink" Target="https://maven.apache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hyperlink" Target="http://www.cnblogs.com/DebugLZQ/archive/2013/06/05/3107957.html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学习分享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不太严谨，多多指正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缘由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3505"/>
            <a:ext cx="10515600" cy="4803775"/>
          </a:xfrm>
        </p:spPr>
        <p:txBody>
          <a:bodyPr/>
          <a:p>
            <a:r>
              <a:rPr lang="zh-CN" altLang="en-US"/>
              <a:t>担心微软这艘大船开翻了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1819910"/>
            <a:ext cx="10515600" cy="4660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828675"/>
            <a:ext cx="5342890" cy="5200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5" y="828675"/>
            <a:ext cx="5761990" cy="5200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524510"/>
            <a:ext cx="10515600" cy="5661025"/>
          </a:xfrm>
        </p:spPr>
        <p:txBody>
          <a:bodyPr/>
          <a:p>
            <a:r>
              <a:rPr lang="en-US" altLang="zh-CN"/>
              <a:t>java</a:t>
            </a:r>
            <a:r>
              <a:rPr lang="zh-CN" altLang="en-US"/>
              <a:t>生态</a:t>
            </a:r>
            <a:r>
              <a:rPr lang="en-US" altLang="zh-CN"/>
              <a:t>-</a:t>
            </a:r>
            <a:r>
              <a:rPr lang="zh-CN" altLang="en-US"/>
              <a:t>应用最广泛的语言和平台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1138555"/>
            <a:ext cx="10514330" cy="4580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470"/>
          </a:xfrm>
        </p:spPr>
        <p:txBody>
          <a:bodyPr>
            <a:normAutofit/>
          </a:bodyPr>
          <a:p>
            <a:r>
              <a:rPr lang="en-US" altLang="zh-CN"/>
              <a:t>java</a:t>
            </a:r>
            <a:r>
              <a:rPr lang="zh-CN" altLang="en-US"/>
              <a:t>基础架构</a:t>
            </a:r>
            <a:endParaRPr lang="zh-CN" altLang="en-US"/>
          </a:p>
        </p:txBody>
      </p:sp>
      <p:pic>
        <p:nvPicPr>
          <p:cNvPr id="12" name="内容占位符 11" descr="{K(~0OBE6MA@9]%JQPWJRJW">
            <a:hlinkClick r:id="rId1" action="ppaction://hlinkfile"/>
          </p:cNvPr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32230"/>
            <a:ext cx="5181600" cy="5045710"/>
          </a:xfrm>
          <a:prstGeom prst="rect">
            <a:avLst/>
          </a:prstGeom>
        </p:spPr>
      </p:pic>
      <p:pic>
        <p:nvPicPr>
          <p:cNvPr id="14" name="内容占位符 13" descr="20160816185506969">
            <a:hlinkClick r:id="rId3" action="ppaction://hlinkfile"/>
          </p:cNvPr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099945"/>
            <a:ext cx="5181600" cy="33083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945"/>
          </a:xfrm>
        </p:spPr>
        <p:txBody>
          <a:bodyPr/>
          <a:p>
            <a:r>
              <a:rPr lang="zh-CN"/>
              <a:t>工具、语法、实践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935"/>
            <a:ext cx="10515600" cy="466534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环境及工具</a:t>
            </a:r>
            <a:endParaRPr lang="zh-CN" altLang="en-US"/>
          </a:p>
          <a:p>
            <a:pPr lvl="1"/>
            <a:r>
              <a:rPr lang="en-US" altLang="zh-CN"/>
              <a:t>intellij idea</a:t>
            </a:r>
            <a:endParaRPr lang="en-US" altLang="zh-CN"/>
          </a:p>
          <a:p>
            <a:pPr lvl="2"/>
            <a:r>
              <a:rPr lang="zh-CN" altLang="en-US"/>
              <a:t>新建项目、编译、调试、打包、部署</a:t>
            </a:r>
            <a:endParaRPr lang="en-US" altLang="zh-CN"/>
          </a:p>
          <a:p>
            <a:pPr lvl="1"/>
            <a:r>
              <a:rPr lang="en-US" altLang="zh-CN"/>
              <a:t>jdk 8</a:t>
            </a:r>
            <a:endParaRPr lang="en-US" altLang="zh-CN"/>
          </a:p>
          <a:p>
            <a:pPr lvl="1"/>
            <a:r>
              <a:rPr lang="en-US" altLang="zh-CN">
                <a:hlinkClick r:id="rId1" action="ppaction://hlinkfile"/>
              </a:rPr>
              <a:t>maven</a:t>
            </a:r>
            <a:endParaRPr lang="en-US" altLang="zh-CN"/>
          </a:p>
          <a:p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en-US" altLang="zh-CN">
                <a:hlinkClick r:id="rId2"/>
              </a:rPr>
              <a:t>java vs c# </a:t>
            </a:r>
            <a:r>
              <a:rPr lang="zh-CN" altLang="en-US">
                <a:hlinkClick r:id="rId2"/>
              </a:rPr>
              <a:t>差异</a:t>
            </a:r>
            <a:endParaRPr lang="zh-CN" altLang="en-US">
              <a:hlinkClick r:id="rId2"/>
            </a:endParaRPr>
          </a:p>
          <a:p>
            <a:pPr lvl="1"/>
            <a:r>
              <a:rPr lang="en-US" altLang="zh-CN"/>
              <a:t>java</a:t>
            </a:r>
            <a:r>
              <a:rPr lang="zh-CN" altLang="en-US"/>
              <a:t>基础</a:t>
            </a:r>
            <a:endParaRPr lang="zh-CN" altLang="en-US"/>
          </a:p>
          <a:p>
            <a:pPr lvl="2"/>
            <a:r>
              <a:rPr lang="en-US" altLang="zh-CN"/>
              <a:t>collections,NIO,thread,network,async</a:t>
            </a:r>
            <a:endParaRPr lang="en-US" altLang="zh-CN"/>
          </a:p>
          <a:p>
            <a:pPr lvl="1"/>
            <a:r>
              <a:rPr lang="en-US" altLang="zh-CN"/>
              <a:t>servlet</a:t>
            </a:r>
            <a:endParaRPr lang="en-US" altLang="zh-CN"/>
          </a:p>
          <a:p>
            <a:pPr lvl="2"/>
            <a:r>
              <a:rPr lang="en-US" altLang="zh-CN"/>
              <a:t>tomcat,jboss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容器</a:t>
            </a:r>
            <a:endParaRPr lang="zh-CN" altLang="en-US"/>
          </a:p>
          <a:p>
            <a:pPr lvl="2"/>
            <a:r>
              <a:rPr lang="en-US" altLang="zh-CN"/>
              <a:t>apache,nginx</a:t>
            </a:r>
            <a:endParaRPr lang="zh-CN" altLang="en-US"/>
          </a:p>
          <a:p>
            <a:r>
              <a:rPr lang="zh-CN" altLang="en-US"/>
              <a:t>框架及实践</a:t>
            </a:r>
            <a:endParaRPr lang="zh-CN" altLang="en-US"/>
          </a:p>
          <a:p>
            <a:pPr lvl="1"/>
            <a:r>
              <a:rPr lang="zh-CN" altLang="en-US">
                <a:hlinkClick r:id="rId3" action="ppaction://hlinkfile"/>
              </a:rPr>
              <a:t>简单的爬虫项目</a:t>
            </a:r>
            <a:endParaRPr lang="zh-CN" altLang="en-US">
              <a:hlinkClick r:id="rId3" action="ppaction://hlinkfile"/>
            </a:endParaRPr>
          </a:p>
          <a:p>
            <a:pPr lvl="1"/>
            <a:r>
              <a:rPr lang="en-US" altLang="zh-CN"/>
              <a:t>spring</a:t>
            </a:r>
            <a:r>
              <a:rPr lang="zh-CN" altLang="en-US"/>
              <a:t>基础项目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5"/>
          </a:xfrm>
        </p:spPr>
        <p:txBody>
          <a:bodyPr/>
          <a:p>
            <a:r>
              <a:rPr lang="zh-CN" altLang="en-US" sz="3000"/>
              <a:t>一丢丢收获</a:t>
            </a:r>
            <a:endParaRPr lang="zh-CN" altLang="en-US" sz="3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3505"/>
            <a:ext cx="10515600" cy="4803775"/>
          </a:xfrm>
        </p:spPr>
        <p:txBody>
          <a:bodyPr>
            <a:normAutofit lnSpcReduction="20000"/>
          </a:bodyPr>
          <a:p>
            <a:r>
              <a:rPr lang="zh-CN" altLang="en-US"/>
              <a:t>语言层面</a:t>
            </a:r>
            <a:endParaRPr lang="zh-CN" altLang="en-US"/>
          </a:p>
          <a:p>
            <a:pPr lvl="1"/>
            <a:r>
              <a:rPr lang="en-US" altLang="zh-CN"/>
              <a:t>java</a:t>
            </a:r>
            <a:r>
              <a:rPr lang="zh-CN" altLang="en-US"/>
              <a:t>有点苦，很多语法糖没有，例如扩展方法、字符串拼接、using(resource)，getter&amp;setter</a:t>
            </a:r>
            <a:endParaRPr lang="zh-CN" altLang="en-US"/>
          </a:p>
          <a:p>
            <a:pPr lvl="1"/>
            <a:r>
              <a:rPr lang="zh-CN" altLang="en-US"/>
              <a:t>不是一个优美的语言，很多时候比较啰嗦</a:t>
            </a:r>
            <a:endParaRPr lang="zh-CN" altLang="en-US"/>
          </a:p>
          <a:p>
            <a:pPr lvl="0"/>
            <a:r>
              <a:rPr lang="en-US" altLang="zh-CN" sz="2000">
                <a:sym typeface="+mn-ea"/>
              </a:rPr>
              <a:t>spring</a:t>
            </a:r>
            <a:r>
              <a:rPr lang="zh-CN" altLang="en-US" sz="2000">
                <a:sym typeface="+mn-ea"/>
              </a:rPr>
              <a:t>全家桶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核心概念，</a:t>
            </a:r>
            <a:r>
              <a:rPr lang="en-US" altLang="zh-CN" sz="2000">
                <a:sym typeface="+mn-ea"/>
                <a:hlinkClick r:id="rId1"/>
              </a:rPr>
              <a:t>ioc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aop</a:t>
            </a:r>
            <a:r>
              <a:rPr lang="zh-CN" altLang="en-US" sz="2000">
                <a:sym typeface="+mn-ea"/>
              </a:rPr>
              <a:t>，约定大于配置</a:t>
            </a:r>
            <a:endParaRPr lang="zh-CN" altLang="en-US" sz="2000"/>
          </a:p>
          <a:p>
            <a:pPr lvl="1"/>
            <a:r>
              <a:rPr lang="en-US" altLang="zh-CN" sz="2000">
                <a:sym typeface="+mn-ea"/>
              </a:rPr>
              <a:t>项目架构级别的支持，spring-mvc，spring-cloud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spring-boot自底向上的中间件 整合，无需配置即可使用，mybatis、log4j、redis</a:t>
            </a:r>
            <a:endParaRPr lang="zh-CN" altLang="en-US"/>
          </a:p>
          <a:p>
            <a:pPr lvl="0"/>
            <a:r>
              <a:rPr lang="zh-CN" altLang="en-US"/>
              <a:t>开发层面</a:t>
            </a:r>
            <a:endParaRPr lang="zh-CN" altLang="en-US"/>
          </a:p>
          <a:p>
            <a:pPr lvl="1"/>
            <a:r>
              <a:rPr lang="en-US" altLang="zh-CN"/>
              <a:t>idea</a:t>
            </a:r>
            <a:r>
              <a:rPr lang="zh-CN" altLang="en-US"/>
              <a:t>很爽，很顺手</a:t>
            </a:r>
            <a:endParaRPr lang="zh-CN" altLang="en-US"/>
          </a:p>
          <a:p>
            <a:pPr lvl="1"/>
            <a:r>
              <a:rPr lang="zh-CN" altLang="en-US"/>
              <a:t>生态强大，各领域想要的轮子都有，问题都能找到答案</a:t>
            </a:r>
            <a:endParaRPr lang="zh-CN" altLang="en-US"/>
          </a:p>
          <a:p>
            <a:pPr lvl="0"/>
            <a:r>
              <a:rPr lang="en-US" altLang="zh-CN"/>
              <a:t>应用层面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服务端一枝独秀，</a:t>
            </a:r>
            <a:r>
              <a:rPr lang="en-US" altLang="zh-CN">
                <a:sym typeface="+mn-ea"/>
              </a:rPr>
              <a:t>30亿设备都在用的语言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移动端</a:t>
            </a:r>
            <a:r>
              <a:rPr lang="zh-CN" altLang="en-US">
                <a:sym typeface="+mn-ea"/>
              </a:rPr>
              <a:t>也是独占鳌头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当下流行大数据、人工智能领域</a:t>
            </a:r>
            <a:r>
              <a:rPr lang="zh-CN" altLang="en-US">
                <a:sym typeface="+mn-ea"/>
              </a:rPr>
              <a:t>同样</a:t>
            </a:r>
            <a:r>
              <a:rPr lang="en-US" altLang="zh-CN">
                <a:sym typeface="+mn-ea"/>
              </a:rPr>
              <a:t>领跑者的角色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D4D(`)QJB9{ZC368N_}4XCT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701800" y="450850"/>
            <a:ext cx="8592820" cy="5657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SLIDE_SUBTYPE" val="picTxt"/>
  <p:tag name="KSO_WM_TEMPLATE_CATEGORY" val="custom"/>
  <p:tag name="KSO_WM_TEMPLATE_INDEX" val="20184553"/>
  <p:tag name="KSO_WM_TAG_VERSION" val="1.0"/>
  <p:tag name="KSO_WM_SLIDE_ID" val="custom20184553_5"/>
  <p:tag name="KSO_WM_SLIDE_INDEX" val="5"/>
  <p:tag name="KSO_WM_SLIDE_ITEM_CNT" val="2"/>
  <p:tag name="KSO_WM_SLIDE_TYPE" val="text"/>
  <p:tag name="KSO_WM_BEAUTIFY_FLAG" val="#wm#"/>
  <p:tag name="KSO_WM_SLIDE_LAYOUT" val="a_f_d"/>
  <p:tag name="KSO_WM_SLIDE_LAYOUT_CNT" val="1_1_1"/>
  <p:tag name="KSO_WM_SLIDE_POSITION" val="84*127"/>
  <p:tag name="KSO_WM_SLIDE_SIZE" val="790*38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演示</Application>
  <PresentationFormat>宽屏</PresentationFormat>
  <Paragraphs>51</Paragraphs>
  <Slides>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java学习分享</vt:lpstr>
      <vt:lpstr>缘由</vt:lpstr>
      <vt:lpstr>PowerPoint 演示文稿</vt:lpstr>
      <vt:lpstr>PowerPoint 演示文稿</vt:lpstr>
      <vt:lpstr>java基础架构</vt:lpstr>
      <vt:lpstr>工具、语法、实践</vt:lpstr>
      <vt:lpstr>一丢丢收获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simple</cp:lastModifiedBy>
  <cp:revision>10</cp:revision>
  <dcterms:created xsi:type="dcterms:W3CDTF">2018-03-01T02:03:00Z</dcterms:created>
  <dcterms:modified xsi:type="dcterms:W3CDTF">2018-09-18T10:35:04Z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